
<file path=[Content_Types].xml><?xml version="1.0" encoding="utf-8"?>
<Types xmlns="http://schemas.openxmlformats.org/package/2006/content-types">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5.xml" ContentType="application/vnd.openxmlformats-officedocument.presentationml.slide+xml"/>
  <Override PartName="/ppt/slides/slide6.xml" ContentType="application/vnd.openxmlformats-officedocument.presentationml.slide+xml"/>
  <Default Extension="png" ContentType="image/png"/>
  <Override PartName="/ppt/theme/theme4.xml" ContentType="application/vnd.openxmlformats-officedocument.theme+xml"/>
  <Override PartName="/ppt/theme/theme5.xml" ContentType="application/vnd.openxmlformats-officedocument.them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theme/theme3.xml" ContentType="application/vnd.openxmlformats-officedocument.theme+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docProps/custom.xml" ContentType="application/vnd.openxmlformats-officedocument.custom-properties+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theme/theme8.xml" ContentType="application/vnd.openxmlformats-officedocument.theme+xml"/>
  <Override PartName="/ppt/theme/theme9.xml" ContentType="application/vnd.openxmlformats-officedocument.theme+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theme/theme6.xml" ContentType="application/vnd.openxmlformats-officedocument.theme+xml"/>
  <Override PartName="/ppt/theme/theme7.xml" ContentType="application/vnd.openxmlformats-officedocument.theme+xml"/>
  <Override PartName="/ppt/theme/theme10.xml" ContentType="application/vnd.openxmlformats-officedocument.them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82" r:id="rId1"/>
    <p:sldMasterId id="2147483785" r:id="rId2"/>
    <p:sldMasterId id="2147483796" r:id="rId3"/>
    <p:sldMasterId id="2147483799" r:id="rId4"/>
    <p:sldMasterId id="2147483802" r:id="rId5"/>
    <p:sldMasterId id="2147483805" r:id="rId6"/>
    <p:sldMasterId id="2147483808" r:id="rId7"/>
    <p:sldMasterId id="2147483811" r:id="rId8"/>
    <p:sldMasterId id="2147483814" r:id="rId9"/>
  </p:sldMasterIdLst>
  <p:handoutMasterIdLst>
    <p:handoutMasterId r:id="rId19"/>
  </p:handoutMasterIdLst>
  <p:sldIdLst>
    <p:sldId id="264" r:id="rId10"/>
    <p:sldId id="265" r:id="rId11"/>
    <p:sldId id="266" r:id="rId12"/>
    <p:sldId id="267" r:id="rId13"/>
    <p:sldId id="268" r:id="rId14"/>
    <p:sldId id="269" r:id="rId15"/>
    <p:sldId id="270" r:id="rId16"/>
    <p:sldId id="271" r:id="rId17"/>
    <p:sldId id="260" r:id="rId18"/>
  </p:sldIdLst>
  <p:sldSz cx="9144000" cy="6858000" type="screen4x3"/>
  <p:notesSz cx="6858000" cy="9144000"/>
  <p:defaultTextStyle>
    <a:defPPr>
      <a:defRPr lang="zh-CN"/>
    </a:defPPr>
    <a:lvl1pPr algn="l" rtl="0" fontAlgn="base">
      <a:spcBef>
        <a:spcPct val="0"/>
      </a:spcBef>
      <a:spcAft>
        <a:spcPct val="0"/>
      </a:spcAft>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0"/>
      </p:ext>
    </p:extLst>
  </p:showPr>
  <p:clrMru>
    <a:srgbClr val="777777"/>
    <a:srgbClr val="990000"/>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7399" autoAdjust="0"/>
    <p:restoredTop sz="94660"/>
  </p:normalViewPr>
  <p:slideViewPr>
    <p:cSldViewPr showGuides="1">
      <p:cViewPr varScale="1">
        <p:scale>
          <a:sx n="107" d="100"/>
          <a:sy n="107" d="100"/>
        </p:scale>
        <p:origin x="-1512" y="-96"/>
      </p:cViewPr>
      <p:guideLst>
        <p:guide orient="horz" pos="436"/>
        <p:guide orient="horz" pos="618"/>
        <p:guide orient="horz" pos="845"/>
        <p:guide orient="horz" pos="2840"/>
        <p:guide orient="horz" pos="4020"/>
        <p:guide pos="5284"/>
        <p:guide pos="476"/>
      </p:guideLst>
    </p:cSldViewPr>
  </p:slideViewPr>
  <p:notesTextViewPr>
    <p:cViewPr>
      <p:scale>
        <a:sx n="1" d="1"/>
        <a:sy n="1" d="1"/>
      </p:scale>
      <p:origin x="0" y="0"/>
    </p:cViewPr>
  </p:notesTextViewPr>
  <p:sorterViewPr>
    <p:cViewPr>
      <p:scale>
        <a:sx n="100" d="100"/>
        <a:sy n="100" d="100"/>
      </p:scale>
      <p:origin x="0" y="0"/>
    </p:cViewPr>
  </p:sorterViewPr>
  <p:notesViewPr>
    <p:cSldViewPr showGuides="1">
      <p:cViewPr varScale="1">
        <p:scale>
          <a:sx n="70" d="100"/>
          <a:sy n="70" d="100"/>
        </p:scale>
        <p:origin x="-1638" y="-108"/>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8.xml"/><Relationship Id="rId13" Type="http://schemas.openxmlformats.org/officeDocument/2006/relationships/slide" Target="slides/slide4.xml"/><Relationship Id="rId18" Type="http://schemas.openxmlformats.org/officeDocument/2006/relationships/slide" Target="slides/slide9.xml"/><Relationship Id="rId3" Type="http://schemas.openxmlformats.org/officeDocument/2006/relationships/slideMaster" Target="slideMasters/slideMaster3.xml"/><Relationship Id="rId21" Type="http://schemas.openxmlformats.org/officeDocument/2006/relationships/viewProps" Target="viewProps.xml"/><Relationship Id="rId7" Type="http://schemas.openxmlformats.org/officeDocument/2006/relationships/slideMaster" Target="slideMasters/slideMaster7.xml"/><Relationship Id="rId12" Type="http://schemas.openxmlformats.org/officeDocument/2006/relationships/slide" Target="slides/slide3.xml"/><Relationship Id="rId17" Type="http://schemas.openxmlformats.org/officeDocument/2006/relationships/slide" Target="slides/slide8.xml"/><Relationship Id="rId2" Type="http://schemas.openxmlformats.org/officeDocument/2006/relationships/slideMaster" Target="slideMasters/slideMaster2.xml"/><Relationship Id="rId16" Type="http://schemas.openxmlformats.org/officeDocument/2006/relationships/slide" Target="slides/slide7.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2.xml"/><Relationship Id="rId5" Type="http://schemas.openxmlformats.org/officeDocument/2006/relationships/slideMaster" Target="slideMasters/slideMaster5.xml"/><Relationship Id="rId15" Type="http://schemas.openxmlformats.org/officeDocument/2006/relationships/slide" Target="slides/slide6.xml"/><Relationship Id="rId23" Type="http://schemas.openxmlformats.org/officeDocument/2006/relationships/tableStyles" Target="tableStyles.xml"/><Relationship Id="rId10" Type="http://schemas.openxmlformats.org/officeDocument/2006/relationships/slide" Target="slides/slide1.xml"/><Relationship Id="rId19" Type="http://schemas.openxmlformats.org/officeDocument/2006/relationships/handoutMaster" Target="handoutMasters/handoutMaster1.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 Target="slides/slide5.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10.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7330"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0" hangingPunct="0">
              <a:defRPr sz="1200">
                <a:ea typeface="宋体" pitchFamily="2" charset="-122"/>
              </a:defRPr>
            </a:lvl1pPr>
          </a:lstStyle>
          <a:p>
            <a:pPr>
              <a:defRPr/>
            </a:pPr>
            <a:endParaRPr lang="zh-CN" altLang="en-US"/>
          </a:p>
        </p:txBody>
      </p:sp>
      <p:sp>
        <p:nvSpPr>
          <p:cNvPr id="227331" name="Rectangle 3"/>
          <p:cNvSpPr>
            <a:spLocks noGrp="1" noChangeArrowheads="1"/>
          </p:cNvSpPr>
          <p:nvPr>
            <p:ph type="dt" sz="quarter" idx="1"/>
          </p:nvPr>
        </p:nvSpPr>
        <p:spPr bwMode="auto">
          <a:xfrm>
            <a:off x="3884613" y="0"/>
            <a:ext cx="29718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0" hangingPunct="0">
              <a:defRPr sz="1200">
                <a:ea typeface="宋体" pitchFamily="2" charset="-122"/>
              </a:defRPr>
            </a:lvl1pPr>
          </a:lstStyle>
          <a:p>
            <a:pPr>
              <a:defRPr/>
            </a:pPr>
            <a:fld id="{FD6B2986-D06E-4F3C-B19C-CC0A0E2B9416}" type="datetimeFigureOut">
              <a:rPr lang="zh-CN" altLang="en-US"/>
              <a:pPr>
                <a:defRPr/>
              </a:pPr>
              <a:t>2014/7/28</a:t>
            </a:fld>
            <a:endParaRPr lang="en-US" altLang="zh-CN"/>
          </a:p>
        </p:txBody>
      </p:sp>
      <p:sp>
        <p:nvSpPr>
          <p:cNvPr id="227332" name="Rectangle 4"/>
          <p:cNvSpPr>
            <a:spLocks noGrp="1" noChangeArrowheads="1"/>
          </p:cNvSpPr>
          <p:nvPr>
            <p:ph type="ftr" sz="quarter" idx="2"/>
          </p:nvPr>
        </p:nvSpPr>
        <p:spPr bwMode="auto">
          <a:xfrm>
            <a:off x="0" y="8685213"/>
            <a:ext cx="29718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0" hangingPunct="0">
              <a:defRPr sz="1200">
                <a:ea typeface="宋体" pitchFamily="2" charset="-122"/>
              </a:defRPr>
            </a:lvl1pPr>
          </a:lstStyle>
          <a:p>
            <a:pPr>
              <a:defRPr/>
            </a:pPr>
            <a:endParaRPr lang="en-US" altLang="zh-CN"/>
          </a:p>
        </p:txBody>
      </p:sp>
      <p:sp>
        <p:nvSpPr>
          <p:cNvPr id="227333" name="Rectangle 5"/>
          <p:cNvSpPr>
            <a:spLocks noGrp="1" noChangeArrowheads="1"/>
          </p:cNvSpPr>
          <p:nvPr>
            <p:ph type="sldNum" sz="quarter" idx="3"/>
          </p:nvPr>
        </p:nvSpPr>
        <p:spPr bwMode="auto">
          <a:xfrm>
            <a:off x="3884613" y="8685213"/>
            <a:ext cx="29718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0" hangingPunct="0">
              <a:defRPr sz="1200">
                <a:ea typeface="宋体" pitchFamily="2" charset="-122"/>
              </a:defRPr>
            </a:lvl1pPr>
          </a:lstStyle>
          <a:p>
            <a:pPr>
              <a:defRPr/>
            </a:pPr>
            <a:fld id="{4B569440-9C1A-4A13-B530-46C3A9E17375}" type="slidenum">
              <a:rPr lang="zh-CN" altLang="en-US"/>
              <a:pPr>
                <a:defRPr/>
              </a:pPr>
              <a:t>‹#›</a:t>
            </a:fld>
            <a:endParaRPr lang="en-US" altLang="zh-CN"/>
          </a:p>
        </p:txBody>
      </p:sp>
    </p:spTree>
    <p:extLst>
      <p:ext uri="{BB962C8B-B14F-4D97-AF65-F5344CB8AC3E}">
        <p14:creationId xmlns:p14="http://schemas.microsoft.com/office/powerpoint/2010/main" xmlns="" val="94173920"/>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4.png"/><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3_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755650" y="2636838"/>
            <a:ext cx="5616575" cy="625475"/>
          </a:xfrm>
        </p:spPr>
        <p:txBody>
          <a:bodyPr/>
          <a:lstStyle/>
          <a:p>
            <a:r>
              <a:rPr lang="zh-CN" altLang="en-US" dirty="0" smtClean="0"/>
              <a:t>单击此处编辑母版标题样式</a:t>
            </a:r>
            <a:endParaRPr lang="zh-CN" altLang="en-US" dirty="0"/>
          </a:p>
        </p:txBody>
      </p:sp>
      <p:sp>
        <p:nvSpPr>
          <p:cNvPr id="3" name="Rectangle 19"/>
          <p:cNvSpPr>
            <a:spLocks noGrp="1" noChangeArrowheads="1"/>
          </p:cNvSpPr>
          <p:nvPr>
            <p:ph type="dt" sz="quarter" idx="10"/>
          </p:nvPr>
        </p:nvSpPr>
        <p:spPr>
          <a:ln/>
        </p:spPr>
        <p:txBody>
          <a:bodyPr/>
          <a:lstStyle>
            <a:lvl1pPr>
              <a:defRPr/>
            </a:lvl1pPr>
          </a:lstStyle>
          <a:p>
            <a:pPr>
              <a:defRPr/>
            </a:pPr>
            <a:endParaRPr lang="en-US" altLang="zh-CN"/>
          </a:p>
        </p:txBody>
      </p:sp>
    </p:spTree>
    <p:extLst>
      <p:ext uri="{BB962C8B-B14F-4D97-AF65-F5344CB8AC3E}">
        <p14:creationId xmlns:p14="http://schemas.microsoft.com/office/powerpoint/2010/main" xmlns="" val="11207386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2_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755650" y="4747741"/>
            <a:ext cx="5616575" cy="625475"/>
          </a:xfrm>
        </p:spPr>
        <p:txBody>
          <a:bodyPr/>
          <a:lstStyle/>
          <a:p>
            <a:r>
              <a:rPr lang="zh-CN" altLang="en-US" dirty="0" smtClean="0"/>
              <a:t>单击此处编辑母版标题样式</a:t>
            </a:r>
            <a:endParaRPr lang="zh-CN" altLang="en-US" dirty="0"/>
          </a:p>
        </p:txBody>
      </p:sp>
      <p:sp>
        <p:nvSpPr>
          <p:cNvPr id="3" name="Rectangle 19"/>
          <p:cNvSpPr>
            <a:spLocks noGrp="1" noChangeArrowheads="1"/>
          </p:cNvSpPr>
          <p:nvPr>
            <p:ph type="dt" sz="quarter" idx="10"/>
          </p:nvPr>
        </p:nvSpPr>
        <p:spPr>
          <a:ln/>
        </p:spPr>
        <p:txBody>
          <a:bodyPr/>
          <a:lstStyle>
            <a:lvl1pPr>
              <a:defRPr/>
            </a:lvl1pPr>
          </a:lstStyle>
          <a:p>
            <a:pPr>
              <a:defRPr/>
            </a:pPr>
            <a:endParaRPr lang="en-US" altLang="zh-CN"/>
          </a:p>
        </p:txBody>
      </p:sp>
    </p:spTree>
    <p:extLst>
      <p:ext uri="{BB962C8B-B14F-4D97-AF65-F5344CB8AC3E}">
        <p14:creationId xmlns:p14="http://schemas.microsoft.com/office/powerpoint/2010/main" xmlns="" val="31107904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2_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755650" y="4747741"/>
            <a:ext cx="5616575" cy="625475"/>
          </a:xfrm>
        </p:spPr>
        <p:txBody>
          <a:bodyPr/>
          <a:lstStyle/>
          <a:p>
            <a:r>
              <a:rPr lang="zh-CN" altLang="en-US" dirty="0" smtClean="0"/>
              <a:t>单击此处编辑母版标题样式</a:t>
            </a:r>
            <a:endParaRPr lang="zh-CN" altLang="en-US" dirty="0"/>
          </a:p>
        </p:txBody>
      </p:sp>
      <p:sp>
        <p:nvSpPr>
          <p:cNvPr id="3" name="Rectangle 19"/>
          <p:cNvSpPr>
            <a:spLocks noGrp="1" noChangeArrowheads="1"/>
          </p:cNvSpPr>
          <p:nvPr>
            <p:ph type="dt" sz="quarter" idx="10"/>
          </p:nvPr>
        </p:nvSpPr>
        <p:spPr>
          <a:ln/>
        </p:spPr>
        <p:txBody>
          <a:bodyPr/>
          <a:lstStyle>
            <a:lvl1pPr>
              <a:defRPr/>
            </a:lvl1pPr>
          </a:lstStyle>
          <a:p>
            <a:pPr>
              <a:defRPr/>
            </a:pPr>
            <a:endParaRPr lang="en-US" altLang="zh-CN"/>
          </a:p>
        </p:txBody>
      </p:sp>
    </p:spTree>
    <p:extLst>
      <p:ext uri="{BB962C8B-B14F-4D97-AF65-F5344CB8AC3E}">
        <p14:creationId xmlns:p14="http://schemas.microsoft.com/office/powerpoint/2010/main" xmlns="" val="7732698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2_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755650" y="4747741"/>
            <a:ext cx="5616575" cy="625475"/>
          </a:xfrm>
        </p:spPr>
        <p:txBody>
          <a:bodyPr/>
          <a:lstStyle/>
          <a:p>
            <a:r>
              <a:rPr lang="zh-CN" altLang="en-US" dirty="0" smtClean="0"/>
              <a:t>单击此处编辑母版标题样式</a:t>
            </a:r>
            <a:endParaRPr lang="zh-CN" altLang="en-US" dirty="0"/>
          </a:p>
        </p:txBody>
      </p:sp>
      <p:sp>
        <p:nvSpPr>
          <p:cNvPr id="3" name="Rectangle 19"/>
          <p:cNvSpPr>
            <a:spLocks noGrp="1" noChangeArrowheads="1"/>
          </p:cNvSpPr>
          <p:nvPr>
            <p:ph type="dt" sz="quarter" idx="10"/>
          </p:nvPr>
        </p:nvSpPr>
        <p:spPr>
          <a:ln/>
        </p:spPr>
        <p:txBody>
          <a:bodyPr/>
          <a:lstStyle>
            <a:lvl1pPr>
              <a:defRPr/>
            </a:lvl1pPr>
          </a:lstStyle>
          <a:p>
            <a:pPr>
              <a:defRPr/>
            </a:pPr>
            <a:endParaRPr lang="en-US" altLang="zh-CN"/>
          </a:p>
        </p:txBody>
      </p:sp>
    </p:spTree>
    <p:extLst>
      <p:ext uri="{BB962C8B-B14F-4D97-AF65-F5344CB8AC3E}">
        <p14:creationId xmlns:p14="http://schemas.microsoft.com/office/powerpoint/2010/main" xmlns="" val="27664071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2_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755650" y="4747741"/>
            <a:ext cx="5616575" cy="625475"/>
          </a:xfrm>
        </p:spPr>
        <p:txBody>
          <a:bodyPr/>
          <a:lstStyle/>
          <a:p>
            <a:r>
              <a:rPr lang="zh-CN" altLang="en-US" dirty="0" smtClean="0"/>
              <a:t>单击此处编辑母版标题样式</a:t>
            </a:r>
            <a:endParaRPr lang="zh-CN" altLang="en-US" dirty="0"/>
          </a:p>
        </p:txBody>
      </p:sp>
      <p:sp>
        <p:nvSpPr>
          <p:cNvPr id="3" name="Rectangle 19"/>
          <p:cNvSpPr>
            <a:spLocks noGrp="1" noChangeArrowheads="1"/>
          </p:cNvSpPr>
          <p:nvPr>
            <p:ph type="dt" sz="quarter" idx="10"/>
          </p:nvPr>
        </p:nvSpPr>
        <p:spPr>
          <a:ln/>
        </p:spPr>
        <p:txBody>
          <a:bodyPr/>
          <a:lstStyle>
            <a:lvl1pPr>
              <a:defRPr/>
            </a:lvl1pPr>
          </a:lstStyle>
          <a:p>
            <a:pPr>
              <a:defRPr/>
            </a:pPr>
            <a:endParaRPr lang="en-US" altLang="zh-CN"/>
          </a:p>
        </p:txBody>
      </p:sp>
    </p:spTree>
    <p:extLst>
      <p:ext uri="{BB962C8B-B14F-4D97-AF65-F5344CB8AC3E}">
        <p14:creationId xmlns:p14="http://schemas.microsoft.com/office/powerpoint/2010/main" xmlns="" val="19298236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cSld name="标题和内容">
    <p:spTree>
      <p:nvGrpSpPr>
        <p:cNvPr id="1" name=""/>
        <p:cNvGrpSpPr/>
        <p:nvPr/>
      </p:nvGrpSpPr>
      <p:grpSpPr>
        <a:xfrm>
          <a:off x="0" y="0"/>
          <a:ext cx="0" cy="0"/>
          <a:chOff x="0" y="0"/>
          <a:chExt cx="0" cy="0"/>
        </a:xfrm>
      </p:grpSpPr>
      <p:sp>
        <p:nvSpPr>
          <p:cNvPr id="2" name="标题 1"/>
          <p:cNvSpPr>
            <a:spLocks noGrp="1"/>
          </p:cNvSpPr>
          <p:nvPr>
            <p:ph type="title" hasCustomPrompt="1"/>
          </p:nvPr>
        </p:nvSpPr>
        <p:spPr>
          <a:xfrm>
            <a:off x="755650" y="325438"/>
            <a:ext cx="7632700" cy="871537"/>
          </a:xfrm>
          <a:prstGeom prst="rect">
            <a:avLst/>
          </a:prstGeom>
        </p:spPr>
        <p:txBody>
          <a:bodyPr/>
          <a:lstStyle>
            <a:lvl1pPr>
              <a:defRPr/>
            </a:lvl1pPr>
          </a:lstStyle>
          <a:p>
            <a:r>
              <a:rPr lang="zh-CN" altLang="en-US" dirty="0" smtClean="0"/>
              <a:t>单击此处编辑母版标题样式</a:t>
            </a:r>
            <a:endParaRPr lang="zh-CN" altLang="en-US" dirty="0"/>
          </a:p>
        </p:txBody>
      </p:sp>
      <p:sp>
        <p:nvSpPr>
          <p:cNvPr id="3" name="内容占位符 2"/>
          <p:cNvSpPr>
            <a:spLocks noGrp="1"/>
          </p:cNvSpPr>
          <p:nvPr>
            <p:ph idx="1"/>
          </p:nvPr>
        </p:nvSpPr>
        <p:spPr>
          <a:xfrm>
            <a:off x="755650" y="1628775"/>
            <a:ext cx="7632700" cy="4194175"/>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xmlns="" val="1552059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title">
  <p:cSld name="标题幻灯片">
    <p:spTree>
      <p:nvGrpSpPr>
        <p:cNvPr id="1" name=""/>
        <p:cNvGrpSpPr/>
        <p:nvPr/>
      </p:nvGrpSpPr>
      <p:grpSpPr>
        <a:xfrm>
          <a:off x="0" y="0"/>
          <a:ext cx="0" cy="0"/>
          <a:chOff x="0" y="0"/>
          <a:chExt cx="0" cy="0"/>
        </a:xfrm>
      </p:grpSpPr>
      <p:pic>
        <p:nvPicPr>
          <p:cNvPr id="91138" name="Picture 2" descr="Logo"/>
          <p:cNvPicPr>
            <a:picLocks noChangeAspect="1" noChangeArrowheads="1"/>
          </p:cNvPicPr>
          <p:nvPr/>
        </p:nvPicPr>
        <p:blipFill>
          <a:blip r:embed="rId2" cstate="print"/>
          <a:srcRect/>
          <a:stretch>
            <a:fillRect/>
          </a:stretch>
        </p:blipFill>
        <p:spPr bwMode="auto">
          <a:xfrm>
            <a:off x="7508875" y="5578475"/>
            <a:ext cx="820738" cy="822325"/>
          </a:xfrm>
          <a:prstGeom prst="rect">
            <a:avLst/>
          </a:prstGeom>
          <a:noFill/>
        </p:spPr>
      </p:pic>
      <p:pic>
        <p:nvPicPr>
          <p:cNvPr id="91139" name="Picture 3" descr="2"/>
          <p:cNvPicPr>
            <a:picLocks noChangeAspect="1" noChangeArrowheads="1"/>
          </p:cNvPicPr>
          <p:nvPr/>
        </p:nvPicPr>
        <p:blipFill>
          <a:blip r:embed="rId3" cstate="print"/>
          <a:srcRect/>
          <a:stretch>
            <a:fillRect/>
          </a:stretch>
        </p:blipFill>
        <p:spPr bwMode="auto">
          <a:xfrm>
            <a:off x="-3175" y="776288"/>
            <a:ext cx="9147175" cy="3810000"/>
          </a:xfrm>
          <a:prstGeom prst="rect">
            <a:avLst/>
          </a:prstGeom>
          <a:noFill/>
          <a:ln w="9525">
            <a:noFill/>
            <a:miter lim="800000"/>
            <a:headEnd/>
            <a:tailEnd/>
          </a:ln>
        </p:spPr>
      </p:pic>
      <p:sp>
        <p:nvSpPr>
          <p:cNvPr id="91140" name="Text Box 4"/>
          <p:cNvSpPr txBox="1">
            <a:spLocks noChangeArrowheads="1"/>
          </p:cNvSpPr>
          <p:nvPr/>
        </p:nvSpPr>
        <p:spPr bwMode="auto">
          <a:xfrm>
            <a:off x="671513" y="6205538"/>
            <a:ext cx="2622550" cy="261937"/>
          </a:xfrm>
          <a:prstGeom prst="rect">
            <a:avLst/>
          </a:prstGeom>
          <a:noFill/>
          <a:ln w="9525">
            <a:noFill/>
            <a:miter lim="800000"/>
            <a:headEnd/>
            <a:tailEnd/>
          </a:ln>
        </p:spPr>
        <p:txBody>
          <a:bodyPr wrap="none" lIns="78342" tIns="39171" rIns="78342" bIns="39171">
            <a:spAutoFit/>
          </a:bodyPr>
          <a:lstStyle/>
          <a:p>
            <a:pPr algn="l" defTabSz="784225"/>
            <a:r>
              <a:rPr lang="en-US" altLang="zh-CN" sz="1200">
                <a:latin typeface="FrutigerNext LT Bold" pitchFamily="20" charset="0"/>
              </a:rPr>
              <a:t>HUAWEI TECHNOLOGIES CO., LTD.</a:t>
            </a:r>
            <a:endParaRPr lang="en-US" altLang="zh-CN" sz="2100"/>
          </a:p>
        </p:txBody>
      </p:sp>
      <p:sp>
        <p:nvSpPr>
          <p:cNvPr id="91141" name="Text Box 5"/>
          <p:cNvSpPr txBox="1">
            <a:spLocks noChangeArrowheads="1"/>
          </p:cNvSpPr>
          <p:nvPr/>
        </p:nvSpPr>
        <p:spPr bwMode="auto">
          <a:xfrm>
            <a:off x="7472363" y="4048125"/>
            <a:ext cx="1357312" cy="430213"/>
          </a:xfrm>
          <a:prstGeom prst="rect">
            <a:avLst/>
          </a:prstGeom>
          <a:noFill/>
          <a:ln w="9525">
            <a:noFill/>
            <a:miter lim="800000"/>
            <a:headEnd/>
            <a:tailEnd/>
          </a:ln>
          <a:effectLst/>
        </p:spPr>
        <p:txBody>
          <a:bodyPr lIns="78355" tIns="39177" rIns="78355" bIns="39177">
            <a:spAutoFit/>
          </a:bodyPr>
          <a:lstStyle/>
          <a:p>
            <a:pPr algn="l" defTabSz="784225" eaLnBrk="1" hangingPunct="1">
              <a:lnSpc>
                <a:spcPct val="150000"/>
              </a:lnSpc>
              <a:spcBef>
                <a:spcPct val="20000"/>
              </a:spcBef>
            </a:pPr>
            <a:r>
              <a:rPr lang="en-US" altLang="zh-CN" sz="800" b="1">
                <a:solidFill>
                  <a:schemeClr val="bg1"/>
                </a:solidFill>
                <a:latin typeface="FrutigerNext LT Bold" pitchFamily="20" charset="0"/>
              </a:rPr>
              <a:t>www.huawei.com</a:t>
            </a:r>
          </a:p>
          <a:p>
            <a:pPr algn="l" defTabSz="784225">
              <a:spcBef>
                <a:spcPct val="50000"/>
              </a:spcBef>
            </a:pPr>
            <a:endParaRPr lang="en-US" altLang="zh-CN" sz="800">
              <a:solidFill>
                <a:schemeClr val="bg1"/>
              </a:solidFill>
              <a:latin typeface="FrutigerNext LT Bold" pitchFamily="20" charset="0"/>
            </a:endParaRPr>
          </a:p>
        </p:txBody>
      </p:sp>
      <p:sp>
        <p:nvSpPr>
          <p:cNvPr id="91142" name="Rectangle 6"/>
          <p:cNvSpPr>
            <a:spLocks noGrp="1" noChangeArrowheads="1"/>
          </p:cNvSpPr>
          <p:nvPr>
            <p:ph type="ctrTitle" sz="quarter"/>
          </p:nvPr>
        </p:nvSpPr>
        <p:spPr>
          <a:xfrm>
            <a:off x="623888" y="1776413"/>
            <a:ext cx="5245100" cy="1962150"/>
          </a:xfrm>
        </p:spPr>
        <p:txBody>
          <a:bodyPr lIns="78355" tIns="39177" rIns="78355" bIns="39177"/>
          <a:lstStyle>
            <a:lvl1pPr algn="ctr">
              <a:defRPr sz="4000">
                <a:solidFill>
                  <a:schemeClr val="bg1"/>
                </a:solidFill>
              </a:defRPr>
            </a:lvl1pPr>
          </a:lstStyle>
          <a:p>
            <a:r>
              <a:rPr lang="zh-CN" altLang="en-US"/>
              <a:t>单击此处编辑母版标题样式</a:t>
            </a:r>
          </a:p>
        </p:txBody>
      </p:sp>
      <p:sp>
        <p:nvSpPr>
          <p:cNvPr id="91143" name="Rectangle 7"/>
          <p:cNvSpPr>
            <a:spLocks noGrp="1" noChangeArrowheads="1"/>
          </p:cNvSpPr>
          <p:nvPr>
            <p:ph type="subTitle" sz="quarter" idx="1"/>
          </p:nvPr>
        </p:nvSpPr>
        <p:spPr>
          <a:xfrm>
            <a:off x="622300" y="3675063"/>
            <a:ext cx="5246688" cy="592137"/>
          </a:xfrm>
        </p:spPr>
        <p:txBody>
          <a:bodyPr/>
          <a:lstStyle>
            <a:lvl1pPr marL="0" indent="0">
              <a:defRPr sz="2100">
                <a:solidFill>
                  <a:schemeClr val="bg1"/>
                </a:solidFill>
              </a:defRPr>
            </a:lvl1pPr>
          </a:lstStyle>
          <a:p>
            <a:r>
              <a:rPr lang="zh-CN" altLang="en-US"/>
              <a:t>单击此处编辑母版副标题样式</a:t>
            </a:r>
          </a:p>
        </p:txBody>
      </p:sp>
      <p:sp>
        <p:nvSpPr>
          <p:cNvPr id="91144" name="Rectangle 8"/>
          <p:cNvSpPr>
            <a:spLocks noGrp="1" noChangeArrowheads="1"/>
          </p:cNvSpPr>
          <p:nvPr>
            <p:ph type="dt" sz="quarter" idx="2"/>
          </p:nvPr>
        </p:nvSpPr>
        <p:spPr>
          <a:xfrm>
            <a:off x="652463" y="280988"/>
            <a:ext cx="2135187" cy="476250"/>
          </a:xfrm>
          <a:prstGeom prst="rect">
            <a:avLst/>
          </a:prstGeom>
        </p:spPr>
        <p:txBody>
          <a:bodyPr lIns="78355" tIns="39177" rIns="78355" bIns="39177"/>
          <a:lstStyle>
            <a:lvl1pPr>
              <a:lnSpc>
                <a:spcPct val="100000"/>
              </a:lnSpc>
              <a:defRPr sz="1500">
                <a:latin typeface="+mn-lt"/>
              </a:defRPr>
            </a:lvl1pPr>
          </a:lstStyle>
          <a:p>
            <a:fld id="{B434571D-BEBF-4ED0-BD7C-7A26044752EC}" type="datetime1">
              <a:rPr lang="zh-CN" altLang="en-US"/>
              <a:pPr/>
              <a:t>2014/7/28</a:t>
            </a:fld>
            <a:endParaRPr lang="en-US" altLang="zh-CN"/>
          </a:p>
        </p:txBody>
      </p:sp>
    </p:spTree>
  </p:cSld>
  <p:clrMapOvr>
    <a:masterClrMapping/>
  </p:clrMapOvr>
  <p:transition spd="slow"/>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176277695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theme" Target="../theme/theme2.xml"/><Relationship Id="rId1" Type="http://schemas.openxmlformats.org/officeDocument/2006/relationships/slideLayout" Target="../slideLayouts/slideLayout1.xml"/><Relationship Id="rId4"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theme" Target="../theme/theme3.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jpeg"/></Relationships>
</file>

<file path=ppt/slideMasters/_rels/slideMaster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theme" Target="../theme/theme4.xml"/><Relationship Id="rId1" Type="http://schemas.openxmlformats.org/officeDocument/2006/relationships/slideLayout" Target="../slideLayouts/slideLayout3.xml"/><Relationship Id="rId5" Type="http://schemas.openxmlformats.org/officeDocument/2006/relationships/image" Target="../media/image7.png"/><Relationship Id="rId4" Type="http://schemas.openxmlformats.org/officeDocument/2006/relationships/image" Target="../media/image6.jpeg"/></Relationships>
</file>

<file path=ppt/slideMasters/_rels/slideMaster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theme" Target="../theme/theme5.xml"/><Relationship Id="rId1" Type="http://schemas.openxmlformats.org/officeDocument/2006/relationships/slideLayout" Target="../slideLayouts/slideLayout4.xml"/><Relationship Id="rId5" Type="http://schemas.openxmlformats.org/officeDocument/2006/relationships/image" Target="../media/image9.png"/><Relationship Id="rId4" Type="http://schemas.openxmlformats.org/officeDocument/2006/relationships/image" Target="../media/image8.jpeg"/></Relationships>
</file>

<file path=ppt/slideMasters/_rels/slideMaster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theme" Target="../theme/theme6.xml"/><Relationship Id="rId1" Type="http://schemas.openxmlformats.org/officeDocument/2006/relationships/slideLayout" Target="../slideLayouts/slideLayout5.xml"/><Relationship Id="rId5" Type="http://schemas.openxmlformats.org/officeDocument/2006/relationships/image" Target="../media/image11.png"/><Relationship Id="rId4" Type="http://schemas.openxmlformats.org/officeDocument/2006/relationships/image" Target="../media/image10.jpeg"/></Relationships>
</file>

<file path=ppt/slideMasters/_rels/slideMaster7.xml.rels><?xml version="1.0" encoding="UTF-8" standalone="yes"?>
<Relationships xmlns="http://schemas.openxmlformats.org/package/2006/relationships"><Relationship Id="rId1" Type="http://schemas.openxmlformats.org/officeDocument/2006/relationships/theme" Target="../theme/theme7.xml"/></Relationships>
</file>

<file path=ppt/slideMasters/_rels/slideMaster8.xml.rels><?xml version="1.0" encoding="UTF-8" standalone="yes"?>
<Relationships xmlns="http://schemas.openxmlformats.org/package/2006/relationships"><Relationship Id="rId3" Type="http://schemas.openxmlformats.org/officeDocument/2006/relationships/theme" Target="../theme/theme8.xml"/><Relationship Id="rId2" Type="http://schemas.openxmlformats.org/officeDocument/2006/relationships/slideLayout" Target="../slideLayouts/slideLayout7.xml"/><Relationship Id="rId1" Type="http://schemas.openxmlformats.org/officeDocument/2006/relationships/slideLayout" Target="../slideLayouts/slideLayout6.xml"/><Relationship Id="rId5" Type="http://schemas.openxmlformats.org/officeDocument/2006/relationships/image" Target="../media/image13.png"/><Relationship Id="rId4" Type="http://schemas.openxmlformats.org/officeDocument/2006/relationships/image" Target="../media/image12.png"/></Relationships>
</file>

<file path=ppt/slideMasters/_rels/slideMaster9.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theme" Target="../theme/theme9.xml"/><Relationship Id="rId1"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grpSp>
        <p:nvGrpSpPr>
          <p:cNvPr id="1026" name="Group 77"/>
          <p:cNvGrpSpPr>
            <a:grpSpLocks/>
          </p:cNvGrpSpPr>
          <p:nvPr/>
        </p:nvGrpSpPr>
        <p:grpSpPr bwMode="auto">
          <a:xfrm>
            <a:off x="9324975" y="3359150"/>
            <a:ext cx="919163" cy="3490913"/>
            <a:chOff x="5839" y="2160"/>
            <a:chExt cx="579" cy="2199"/>
          </a:xfrm>
        </p:grpSpPr>
        <p:sp>
          <p:nvSpPr>
            <p:cNvPr id="1038" name="Rectangle 78"/>
            <p:cNvSpPr>
              <a:spLocks noChangeArrowheads="1"/>
            </p:cNvSpPr>
            <p:nvPr userDrawn="1"/>
          </p:nvSpPr>
          <p:spPr bwMode="auto">
            <a:xfrm>
              <a:off x="5839" y="2160"/>
              <a:ext cx="579" cy="2199"/>
            </a:xfrm>
            <a:prstGeom prst="rect">
              <a:avLst/>
            </a:prstGeom>
            <a:solidFill>
              <a:schemeClr val="bg1"/>
            </a:solidFill>
            <a:ln>
              <a:noFill/>
            </a:ln>
            <a:effectLst/>
            <a:extLst>
              <a:ext uri="{91240B29-F687-4F45-9708-019B960494DF}">
                <a14:hiddenLine xmlns:a14="http://schemas.microsoft.com/office/drawing/2010/main" xmlns="" w="9525" algn="ctr">
                  <a:solidFill>
                    <a:schemeClr val="tx1"/>
                  </a:solidFill>
                  <a:miter lim="800000"/>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lIns="91425" tIns="45712" rIns="91425" bIns="45712" anchor="ctr">
              <a:spAutoFit/>
            </a:bodyPr>
            <a:lstStyle/>
            <a:p>
              <a:endParaRPr lang="zh-CN" altLang="en-US"/>
            </a:p>
          </p:txBody>
        </p:sp>
        <p:grpSp>
          <p:nvGrpSpPr>
            <p:cNvPr id="1039" name="Group 79"/>
            <p:cNvGrpSpPr>
              <a:grpSpLocks/>
            </p:cNvGrpSpPr>
            <p:nvPr userDrawn="1"/>
          </p:nvGrpSpPr>
          <p:grpSpPr bwMode="auto">
            <a:xfrm>
              <a:off x="5893" y="2387"/>
              <a:ext cx="466" cy="115"/>
              <a:chOff x="5893" y="2387"/>
              <a:chExt cx="466" cy="115"/>
            </a:xfrm>
          </p:grpSpPr>
          <p:sp>
            <p:nvSpPr>
              <p:cNvPr id="1100" name="Rectangle 80"/>
              <p:cNvSpPr>
                <a:spLocks noChangeArrowheads="1"/>
              </p:cNvSpPr>
              <p:nvPr userDrawn="1"/>
            </p:nvSpPr>
            <p:spPr bwMode="auto">
              <a:xfrm flipV="1">
                <a:off x="6010" y="2387"/>
                <a:ext cx="116" cy="115"/>
              </a:xfrm>
              <a:prstGeom prst="rect">
                <a:avLst/>
              </a:prstGeom>
              <a:solidFill>
                <a:srgbClr val="FFCC66"/>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1101" name="Rectangle 81"/>
              <p:cNvSpPr>
                <a:spLocks noChangeArrowheads="1"/>
              </p:cNvSpPr>
              <p:nvPr userDrawn="1"/>
            </p:nvSpPr>
            <p:spPr bwMode="auto">
              <a:xfrm flipV="1">
                <a:off x="6126" y="2387"/>
                <a:ext cx="116" cy="115"/>
              </a:xfrm>
              <a:prstGeom prst="rect">
                <a:avLst/>
              </a:prstGeom>
              <a:solidFill>
                <a:srgbClr val="FF9900"/>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1102" name="Rectangle 82"/>
              <p:cNvSpPr>
                <a:spLocks noChangeArrowheads="1"/>
              </p:cNvSpPr>
              <p:nvPr userDrawn="1"/>
            </p:nvSpPr>
            <p:spPr bwMode="auto">
              <a:xfrm flipV="1">
                <a:off x="6242" y="2387"/>
                <a:ext cx="117" cy="115"/>
              </a:xfrm>
              <a:prstGeom prst="rect">
                <a:avLst/>
              </a:prstGeom>
              <a:solidFill>
                <a:srgbClr val="99660A"/>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1103" name="Rectangle 83"/>
              <p:cNvSpPr>
                <a:spLocks noChangeArrowheads="1"/>
              </p:cNvSpPr>
              <p:nvPr userDrawn="1"/>
            </p:nvSpPr>
            <p:spPr bwMode="auto">
              <a:xfrm flipV="1">
                <a:off x="5893" y="2387"/>
                <a:ext cx="117" cy="115"/>
              </a:xfrm>
              <a:prstGeom prst="rect">
                <a:avLst/>
              </a:prstGeom>
              <a:solidFill>
                <a:srgbClr val="FFCC99"/>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grpSp>
        <p:grpSp>
          <p:nvGrpSpPr>
            <p:cNvPr id="1040" name="Group 84"/>
            <p:cNvGrpSpPr>
              <a:grpSpLocks/>
            </p:cNvGrpSpPr>
            <p:nvPr userDrawn="1"/>
          </p:nvGrpSpPr>
          <p:grpSpPr bwMode="auto">
            <a:xfrm>
              <a:off x="5893" y="2523"/>
              <a:ext cx="466" cy="115"/>
              <a:chOff x="5893" y="2523"/>
              <a:chExt cx="466" cy="115"/>
            </a:xfrm>
          </p:grpSpPr>
          <p:sp>
            <p:nvSpPr>
              <p:cNvPr id="1096" name="Rectangle 85"/>
              <p:cNvSpPr>
                <a:spLocks noChangeArrowheads="1"/>
              </p:cNvSpPr>
              <p:nvPr userDrawn="1"/>
            </p:nvSpPr>
            <p:spPr bwMode="auto">
              <a:xfrm flipV="1">
                <a:off x="6010" y="2523"/>
                <a:ext cx="116" cy="115"/>
              </a:xfrm>
              <a:prstGeom prst="rect">
                <a:avLst/>
              </a:prstGeom>
              <a:solidFill>
                <a:srgbClr val="99CCFF"/>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1097" name="Rectangle 86"/>
              <p:cNvSpPr>
                <a:spLocks noChangeArrowheads="1"/>
              </p:cNvSpPr>
              <p:nvPr userDrawn="1"/>
            </p:nvSpPr>
            <p:spPr bwMode="auto">
              <a:xfrm flipV="1">
                <a:off x="6126" y="2523"/>
                <a:ext cx="116" cy="115"/>
              </a:xfrm>
              <a:prstGeom prst="rect">
                <a:avLst/>
              </a:prstGeom>
              <a:solidFill>
                <a:srgbClr val="99CCCC"/>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1098" name="Rectangle 87"/>
              <p:cNvSpPr>
                <a:spLocks noChangeArrowheads="1"/>
              </p:cNvSpPr>
              <p:nvPr userDrawn="1"/>
            </p:nvSpPr>
            <p:spPr bwMode="auto">
              <a:xfrm flipV="1">
                <a:off x="6242" y="2523"/>
                <a:ext cx="117" cy="115"/>
              </a:xfrm>
              <a:prstGeom prst="rect">
                <a:avLst/>
              </a:prstGeom>
              <a:solidFill>
                <a:srgbClr val="009999"/>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1099" name="Rectangle 88"/>
              <p:cNvSpPr>
                <a:spLocks noChangeArrowheads="1"/>
              </p:cNvSpPr>
              <p:nvPr userDrawn="1"/>
            </p:nvSpPr>
            <p:spPr bwMode="auto">
              <a:xfrm flipV="1">
                <a:off x="5893" y="2523"/>
                <a:ext cx="117" cy="115"/>
              </a:xfrm>
              <a:prstGeom prst="rect">
                <a:avLst/>
              </a:prstGeom>
              <a:solidFill>
                <a:srgbClr val="CCCCFF"/>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grpSp>
        <p:grpSp>
          <p:nvGrpSpPr>
            <p:cNvPr id="1041" name="Group 89"/>
            <p:cNvGrpSpPr>
              <a:grpSpLocks/>
            </p:cNvGrpSpPr>
            <p:nvPr userDrawn="1"/>
          </p:nvGrpSpPr>
          <p:grpSpPr bwMode="auto">
            <a:xfrm>
              <a:off x="5893" y="2659"/>
              <a:ext cx="466" cy="115"/>
              <a:chOff x="5893" y="2659"/>
              <a:chExt cx="466" cy="115"/>
            </a:xfrm>
          </p:grpSpPr>
          <p:sp>
            <p:nvSpPr>
              <p:cNvPr id="1092" name="Rectangle 90"/>
              <p:cNvSpPr>
                <a:spLocks noChangeArrowheads="1"/>
              </p:cNvSpPr>
              <p:nvPr userDrawn="1"/>
            </p:nvSpPr>
            <p:spPr bwMode="auto">
              <a:xfrm flipV="1">
                <a:off x="6010" y="2659"/>
                <a:ext cx="116" cy="115"/>
              </a:xfrm>
              <a:prstGeom prst="rect">
                <a:avLst/>
              </a:prstGeom>
              <a:solidFill>
                <a:srgbClr val="99CCCC"/>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1093" name="Rectangle 91"/>
              <p:cNvSpPr>
                <a:spLocks noChangeArrowheads="1"/>
              </p:cNvSpPr>
              <p:nvPr userDrawn="1"/>
            </p:nvSpPr>
            <p:spPr bwMode="auto">
              <a:xfrm flipV="1">
                <a:off x="6126" y="2659"/>
                <a:ext cx="116" cy="115"/>
              </a:xfrm>
              <a:prstGeom prst="rect">
                <a:avLst/>
              </a:prstGeom>
              <a:solidFill>
                <a:srgbClr val="0099CC"/>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1094" name="Rectangle 92"/>
              <p:cNvSpPr>
                <a:spLocks noChangeArrowheads="1"/>
              </p:cNvSpPr>
              <p:nvPr userDrawn="1"/>
            </p:nvSpPr>
            <p:spPr bwMode="auto">
              <a:xfrm flipV="1">
                <a:off x="6242" y="2659"/>
                <a:ext cx="117" cy="115"/>
              </a:xfrm>
              <a:prstGeom prst="rect">
                <a:avLst/>
              </a:prstGeom>
              <a:solidFill>
                <a:srgbClr val="006699"/>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1095" name="Rectangle 93"/>
              <p:cNvSpPr>
                <a:spLocks noChangeArrowheads="1"/>
              </p:cNvSpPr>
              <p:nvPr userDrawn="1"/>
            </p:nvSpPr>
            <p:spPr bwMode="auto">
              <a:xfrm flipV="1">
                <a:off x="5893" y="2659"/>
                <a:ext cx="117" cy="115"/>
              </a:xfrm>
              <a:prstGeom prst="rect">
                <a:avLst/>
              </a:prstGeom>
              <a:solidFill>
                <a:srgbClr val="CCFF99"/>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grpSp>
        <p:grpSp>
          <p:nvGrpSpPr>
            <p:cNvPr id="1042" name="Group 94"/>
            <p:cNvGrpSpPr>
              <a:grpSpLocks/>
            </p:cNvGrpSpPr>
            <p:nvPr userDrawn="1"/>
          </p:nvGrpSpPr>
          <p:grpSpPr bwMode="auto">
            <a:xfrm>
              <a:off x="5893" y="2251"/>
              <a:ext cx="466" cy="119"/>
              <a:chOff x="5893" y="2251"/>
              <a:chExt cx="466" cy="119"/>
            </a:xfrm>
          </p:grpSpPr>
          <p:sp>
            <p:nvSpPr>
              <p:cNvPr id="1088" name="Rectangle 95"/>
              <p:cNvSpPr>
                <a:spLocks noChangeArrowheads="1"/>
              </p:cNvSpPr>
              <p:nvPr userDrawn="1"/>
            </p:nvSpPr>
            <p:spPr bwMode="auto">
              <a:xfrm flipV="1">
                <a:off x="6126" y="2251"/>
                <a:ext cx="116" cy="119"/>
              </a:xfrm>
              <a:prstGeom prst="rect">
                <a:avLst/>
              </a:prstGeom>
              <a:solidFill>
                <a:srgbClr val="FF9900"/>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1089" name="Rectangle 96"/>
              <p:cNvSpPr>
                <a:spLocks noChangeArrowheads="1"/>
              </p:cNvSpPr>
              <p:nvPr userDrawn="1"/>
            </p:nvSpPr>
            <p:spPr bwMode="auto">
              <a:xfrm flipV="1">
                <a:off x="6242" y="2251"/>
                <a:ext cx="117" cy="119"/>
              </a:xfrm>
              <a:prstGeom prst="rect">
                <a:avLst/>
              </a:prstGeom>
              <a:solidFill>
                <a:srgbClr val="CCCCCC"/>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1090" name="Rectangle 97"/>
              <p:cNvSpPr>
                <a:spLocks noChangeArrowheads="1"/>
              </p:cNvSpPr>
              <p:nvPr userDrawn="1"/>
            </p:nvSpPr>
            <p:spPr bwMode="auto">
              <a:xfrm flipV="1">
                <a:off x="5893" y="2251"/>
                <a:ext cx="117" cy="119"/>
              </a:xfrm>
              <a:prstGeom prst="rect">
                <a:avLst/>
              </a:prstGeom>
              <a:solidFill>
                <a:srgbClr val="99CCFF"/>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1091" name="Rectangle 98"/>
              <p:cNvSpPr>
                <a:spLocks noChangeArrowheads="1"/>
              </p:cNvSpPr>
              <p:nvPr userDrawn="1"/>
            </p:nvSpPr>
            <p:spPr bwMode="auto">
              <a:xfrm flipV="1">
                <a:off x="6010" y="2251"/>
                <a:ext cx="116" cy="119"/>
              </a:xfrm>
              <a:prstGeom prst="rect">
                <a:avLst/>
              </a:prstGeom>
              <a:solidFill>
                <a:srgbClr val="669900"/>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grpSp>
        <p:grpSp>
          <p:nvGrpSpPr>
            <p:cNvPr id="1043" name="Group 99"/>
            <p:cNvGrpSpPr>
              <a:grpSpLocks/>
            </p:cNvGrpSpPr>
            <p:nvPr userDrawn="1"/>
          </p:nvGrpSpPr>
          <p:grpSpPr bwMode="auto">
            <a:xfrm>
              <a:off x="5893" y="2886"/>
              <a:ext cx="466" cy="115"/>
              <a:chOff x="5893" y="2886"/>
              <a:chExt cx="466" cy="115"/>
            </a:xfrm>
          </p:grpSpPr>
          <p:sp>
            <p:nvSpPr>
              <p:cNvPr id="1084" name="Rectangle 100"/>
              <p:cNvSpPr>
                <a:spLocks noChangeArrowheads="1"/>
              </p:cNvSpPr>
              <p:nvPr userDrawn="1"/>
            </p:nvSpPr>
            <p:spPr bwMode="auto">
              <a:xfrm flipV="1">
                <a:off x="6010" y="2886"/>
                <a:ext cx="116" cy="115"/>
              </a:xfrm>
              <a:prstGeom prst="rect">
                <a:avLst/>
              </a:prstGeom>
              <a:solidFill>
                <a:srgbClr val="FF9900"/>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1085" name="Rectangle 101"/>
              <p:cNvSpPr>
                <a:spLocks noChangeArrowheads="1"/>
              </p:cNvSpPr>
              <p:nvPr userDrawn="1"/>
            </p:nvSpPr>
            <p:spPr bwMode="auto">
              <a:xfrm flipV="1">
                <a:off x="6126" y="2886"/>
                <a:ext cx="116" cy="115"/>
              </a:xfrm>
              <a:prstGeom prst="rect">
                <a:avLst/>
              </a:prstGeom>
              <a:solidFill>
                <a:srgbClr val="FFCC99"/>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1086" name="Rectangle 102"/>
              <p:cNvSpPr>
                <a:spLocks noChangeArrowheads="1"/>
              </p:cNvSpPr>
              <p:nvPr userDrawn="1"/>
            </p:nvSpPr>
            <p:spPr bwMode="auto">
              <a:xfrm flipV="1">
                <a:off x="6242" y="2886"/>
                <a:ext cx="117" cy="115"/>
              </a:xfrm>
              <a:prstGeom prst="rect">
                <a:avLst/>
              </a:prstGeom>
              <a:solidFill>
                <a:srgbClr val="FFCC66"/>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1087" name="Rectangle 103"/>
              <p:cNvSpPr>
                <a:spLocks noChangeArrowheads="1"/>
              </p:cNvSpPr>
              <p:nvPr userDrawn="1"/>
            </p:nvSpPr>
            <p:spPr bwMode="auto">
              <a:xfrm flipV="1">
                <a:off x="5893" y="2886"/>
                <a:ext cx="117" cy="115"/>
              </a:xfrm>
              <a:prstGeom prst="rect">
                <a:avLst/>
              </a:prstGeom>
              <a:solidFill>
                <a:schemeClr val="tx2"/>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grpSp>
        <p:grpSp>
          <p:nvGrpSpPr>
            <p:cNvPr id="1044" name="Group 104"/>
            <p:cNvGrpSpPr>
              <a:grpSpLocks/>
            </p:cNvGrpSpPr>
            <p:nvPr userDrawn="1"/>
          </p:nvGrpSpPr>
          <p:grpSpPr bwMode="auto">
            <a:xfrm>
              <a:off x="5893" y="3022"/>
              <a:ext cx="466" cy="115"/>
              <a:chOff x="5893" y="3022"/>
              <a:chExt cx="466" cy="115"/>
            </a:xfrm>
          </p:grpSpPr>
          <p:sp>
            <p:nvSpPr>
              <p:cNvPr id="1080" name="Rectangle 105"/>
              <p:cNvSpPr>
                <a:spLocks noChangeArrowheads="1"/>
              </p:cNvSpPr>
              <p:nvPr userDrawn="1"/>
            </p:nvSpPr>
            <p:spPr bwMode="auto">
              <a:xfrm flipV="1">
                <a:off x="6010" y="3022"/>
                <a:ext cx="116" cy="115"/>
              </a:xfrm>
              <a:prstGeom prst="rect">
                <a:avLst/>
              </a:prstGeom>
              <a:solidFill>
                <a:srgbClr val="006699"/>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1081" name="Rectangle 106"/>
              <p:cNvSpPr>
                <a:spLocks noChangeArrowheads="1"/>
              </p:cNvSpPr>
              <p:nvPr userDrawn="1"/>
            </p:nvSpPr>
            <p:spPr bwMode="auto">
              <a:xfrm flipV="1">
                <a:off x="6126" y="3022"/>
                <a:ext cx="116" cy="115"/>
              </a:xfrm>
              <a:prstGeom prst="rect">
                <a:avLst/>
              </a:prstGeom>
              <a:solidFill>
                <a:srgbClr val="99CCFF"/>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1082" name="Rectangle 107"/>
              <p:cNvSpPr>
                <a:spLocks noChangeArrowheads="1"/>
              </p:cNvSpPr>
              <p:nvPr userDrawn="1"/>
            </p:nvSpPr>
            <p:spPr bwMode="auto">
              <a:xfrm flipV="1">
                <a:off x="6242" y="3022"/>
                <a:ext cx="117" cy="115"/>
              </a:xfrm>
              <a:prstGeom prst="rect">
                <a:avLst/>
              </a:prstGeom>
              <a:solidFill>
                <a:srgbClr val="CCCCFF"/>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1083" name="Rectangle 108"/>
              <p:cNvSpPr>
                <a:spLocks noChangeArrowheads="1"/>
              </p:cNvSpPr>
              <p:nvPr userDrawn="1"/>
            </p:nvSpPr>
            <p:spPr bwMode="auto">
              <a:xfrm flipV="1">
                <a:off x="5893" y="3022"/>
                <a:ext cx="117" cy="115"/>
              </a:xfrm>
              <a:prstGeom prst="rect">
                <a:avLst/>
              </a:prstGeom>
              <a:solidFill>
                <a:srgbClr val="990000"/>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grpSp>
        <p:grpSp>
          <p:nvGrpSpPr>
            <p:cNvPr id="1045" name="Group 109"/>
            <p:cNvGrpSpPr>
              <a:grpSpLocks/>
            </p:cNvGrpSpPr>
            <p:nvPr userDrawn="1"/>
          </p:nvGrpSpPr>
          <p:grpSpPr bwMode="auto">
            <a:xfrm>
              <a:off x="5893" y="3158"/>
              <a:ext cx="466" cy="115"/>
              <a:chOff x="5893" y="3158"/>
              <a:chExt cx="466" cy="115"/>
            </a:xfrm>
          </p:grpSpPr>
          <p:sp>
            <p:nvSpPr>
              <p:cNvPr id="1076" name="Rectangle 110"/>
              <p:cNvSpPr>
                <a:spLocks noChangeArrowheads="1"/>
              </p:cNvSpPr>
              <p:nvPr userDrawn="1"/>
            </p:nvSpPr>
            <p:spPr bwMode="auto">
              <a:xfrm flipV="1">
                <a:off x="6010" y="3158"/>
                <a:ext cx="116" cy="115"/>
              </a:xfrm>
              <a:prstGeom prst="rect">
                <a:avLst/>
              </a:prstGeom>
              <a:solidFill>
                <a:srgbClr val="009999"/>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1077" name="Rectangle 111"/>
              <p:cNvSpPr>
                <a:spLocks noChangeArrowheads="1"/>
              </p:cNvSpPr>
              <p:nvPr userDrawn="1"/>
            </p:nvSpPr>
            <p:spPr bwMode="auto">
              <a:xfrm flipV="1">
                <a:off x="6126" y="3158"/>
                <a:ext cx="116" cy="115"/>
              </a:xfrm>
              <a:prstGeom prst="rect">
                <a:avLst/>
              </a:prstGeom>
              <a:solidFill>
                <a:srgbClr val="CCFF99"/>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1078" name="Rectangle 112"/>
              <p:cNvSpPr>
                <a:spLocks noChangeArrowheads="1"/>
              </p:cNvSpPr>
              <p:nvPr userDrawn="1"/>
            </p:nvSpPr>
            <p:spPr bwMode="auto">
              <a:xfrm flipV="1">
                <a:off x="6242" y="3158"/>
                <a:ext cx="117" cy="115"/>
              </a:xfrm>
              <a:prstGeom prst="rect">
                <a:avLst/>
              </a:prstGeom>
              <a:solidFill>
                <a:srgbClr val="99CCCC"/>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1079" name="Rectangle 113"/>
              <p:cNvSpPr>
                <a:spLocks noChangeArrowheads="1"/>
              </p:cNvSpPr>
              <p:nvPr userDrawn="1"/>
            </p:nvSpPr>
            <p:spPr bwMode="auto">
              <a:xfrm flipV="1">
                <a:off x="5893" y="3158"/>
                <a:ext cx="117" cy="115"/>
              </a:xfrm>
              <a:prstGeom prst="rect">
                <a:avLst/>
              </a:prstGeom>
              <a:solidFill>
                <a:srgbClr val="990000"/>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grpSp>
        <p:grpSp>
          <p:nvGrpSpPr>
            <p:cNvPr id="1046" name="Group 114"/>
            <p:cNvGrpSpPr>
              <a:grpSpLocks/>
            </p:cNvGrpSpPr>
            <p:nvPr userDrawn="1"/>
          </p:nvGrpSpPr>
          <p:grpSpPr bwMode="auto">
            <a:xfrm>
              <a:off x="5893" y="3385"/>
              <a:ext cx="466" cy="115"/>
              <a:chOff x="5893" y="3385"/>
              <a:chExt cx="466" cy="115"/>
            </a:xfrm>
          </p:grpSpPr>
          <p:sp>
            <p:nvSpPr>
              <p:cNvPr id="1072" name="Rectangle 115"/>
              <p:cNvSpPr>
                <a:spLocks noChangeArrowheads="1"/>
              </p:cNvSpPr>
              <p:nvPr userDrawn="1"/>
            </p:nvSpPr>
            <p:spPr bwMode="auto">
              <a:xfrm flipV="1">
                <a:off x="6010" y="3385"/>
                <a:ext cx="116" cy="115"/>
              </a:xfrm>
              <a:prstGeom prst="rect">
                <a:avLst/>
              </a:prstGeom>
              <a:solidFill>
                <a:srgbClr val="FF9900"/>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1073" name="Rectangle 116"/>
              <p:cNvSpPr>
                <a:spLocks noChangeArrowheads="1"/>
              </p:cNvSpPr>
              <p:nvPr userDrawn="1"/>
            </p:nvSpPr>
            <p:spPr bwMode="auto">
              <a:xfrm flipV="1">
                <a:off x="6126" y="3385"/>
                <a:ext cx="116" cy="115"/>
              </a:xfrm>
              <a:prstGeom prst="rect">
                <a:avLst/>
              </a:prstGeom>
              <a:solidFill>
                <a:srgbClr val="FFCC99"/>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1074" name="Rectangle 117"/>
              <p:cNvSpPr>
                <a:spLocks noChangeArrowheads="1"/>
              </p:cNvSpPr>
              <p:nvPr userDrawn="1"/>
            </p:nvSpPr>
            <p:spPr bwMode="auto">
              <a:xfrm flipV="1">
                <a:off x="6242" y="3385"/>
                <a:ext cx="117" cy="115"/>
              </a:xfrm>
              <a:prstGeom prst="rect">
                <a:avLst/>
              </a:prstGeom>
              <a:solidFill>
                <a:srgbClr val="FFCC66"/>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1075" name="Rectangle 118"/>
              <p:cNvSpPr>
                <a:spLocks noChangeArrowheads="1"/>
              </p:cNvSpPr>
              <p:nvPr userDrawn="1"/>
            </p:nvSpPr>
            <p:spPr bwMode="auto">
              <a:xfrm flipV="1">
                <a:off x="5893" y="3385"/>
                <a:ext cx="117" cy="115"/>
              </a:xfrm>
              <a:prstGeom prst="rect">
                <a:avLst/>
              </a:prstGeom>
              <a:solidFill>
                <a:schemeClr val="tx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grpSp>
        <p:grpSp>
          <p:nvGrpSpPr>
            <p:cNvPr id="1047" name="Group 119"/>
            <p:cNvGrpSpPr>
              <a:grpSpLocks/>
            </p:cNvGrpSpPr>
            <p:nvPr userDrawn="1"/>
          </p:nvGrpSpPr>
          <p:grpSpPr bwMode="auto">
            <a:xfrm>
              <a:off x="5893" y="3521"/>
              <a:ext cx="466" cy="115"/>
              <a:chOff x="5893" y="3521"/>
              <a:chExt cx="466" cy="115"/>
            </a:xfrm>
          </p:grpSpPr>
          <p:sp>
            <p:nvSpPr>
              <p:cNvPr id="1068" name="Rectangle 120"/>
              <p:cNvSpPr>
                <a:spLocks noChangeArrowheads="1"/>
              </p:cNvSpPr>
              <p:nvPr userDrawn="1"/>
            </p:nvSpPr>
            <p:spPr bwMode="auto">
              <a:xfrm flipV="1">
                <a:off x="6010" y="3521"/>
                <a:ext cx="116" cy="115"/>
              </a:xfrm>
              <a:prstGeom prst="rect">
                <a:avLst/>
              </a:prstGeom>
              <a:solidFill>
                <a:srgbClr val="006699"/>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1069" name="Rectangle 121"/>
              <p:cNvSpPr>
                <a:spLocks noChangeArrowheads="1"/>
              </p:cNvSpPr>
              <p:nvPr userDrawn="1"/>
            </p:nvSpPr>
            <p:spPr bwMode="auto">
              <a:xfrm flipV="1">
                <a:off x="6126" y="3521"/>
                <a:ext cx="116" cy="115"/>
              </a:xfrm>
              <a:prstGeom prst="rect">
                <a:avLst/>
              </a:prstGeom>
              <a:solidFill>
                <a:srgbClr val="99CCFF"/>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1070" name="Rectangle 122"/>
              <p:cNvSpPr>
                <a:spLocks noChangeArrowheads="1"/>
              </p:cNvSpPr>
              <p:nvPr userDrawn="1"/>
            </p:nvSpPr>
            <p:spPr bwMode="auto">
              <a:xfrm flipV="1">
                <a:off x="6242" y="3521"/>
                <a:ext cx="117" cy="115"/>
              </a:xfrm>
              <a:prstGeom prst="rect">
                <a:avLst/>
              </a:prstGeom>
              <a:solidFill>
                <a:srgbClr val="CCCCFF"/>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1071" name="Rectangle 123"/>
              <p:cNvSpPr>
                <a:spLocks noChangeArrowheads="1"/>
              </p:cNvSpPr>
              <p:nvPr userDrawn="1"/>
            </p:nvSpPr>
            <p:spPr bwMode="auto">
              <a:xfrm flipV="1">
                <a:off x="5893" y="3521"/>
                <a:ext cx="117" cy="115"/>
              </a:xfrm>
              <a:prstGeom prst="rect">
                <a:avLst/>
              </a:prstGeom>
              <a:solidFill>
                <a:schemeClr val="tx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grpSp>
        <p:grpSp>
          <p:nvGrpSpPr>
            <p:cNvPr id="1048" name="Group 124"/>
            <p:cNvGrpSpPr>
              <a:grpSpLocks/>
            </p:cNvGrpSpPr>
            <p:nvPr userDrawn="1"/>
          </p:nvGrpSpPr>
          <p:grpSpPr bwMode="auto">
            <a:xfrm>
              <a:off x="5893" y="3657"/>
              <a:ext cx="466" cy="115"/>
              <a:chOff x="5893" y="3657"/>
              <a:chExt cx="466" cy="115"/>
            </a:xfrm>
          </p:grpSpPr>
          <p:sp>
            <p:nvSpPr>
              <p:cNvPr id="1064" name="Rectangle 125"/>
              <p:cNvSpPr>
                <a:spLocks noChangeArrowheads="1"/>
              </p:cNvSpPr>
              <p:nvPr userDrawn="1"/>
            </p:nvSpPr>
            <p:spPr bwMode="auto">
              <a:xfrm flipV="1">
                <a:off x="6010" y="3657"/>
                <a:ext cx="116" cy="115"/>
              </a:xfrm>
              <a:prstGeom prst="rect">
                <a:avLst/>
              </a:prstGeom>
              <a:solidFill>
                <a:srgbClr val="009999"/>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1065" name="Rectangle 126"/>
              <p:cNvSpPr>
                <a:spLocks noChangeArrowheads="1"/>
              </p:cNvSpPr>
              <p:nvPr userDrawn="1"/>
            </p:nvSpPr>
            <p:spPr bwMode="auto">
              <a:xfrm flipV="1">
                <a:off x="6126" y="3657"/>
                <a:ext cx="116" cy="115"/>
              </a:xfrm>
              <a:prstGeom prst="rect">
                <a:avLst/>
              </a:prstGeom>
              <a:solidFill>
                <a:srgbClr val="CCFF99"/>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1066" name="Rectangle 127"/>
              <p:cNvSpPr>
                <a:spLocks noChangeArrowheads="1"/>
              </p:cNvSpPr>
              <p:nvPr userDrawn="1"/>
            </p:nvSpPr>
            <p:spPr bwMode="auto">
              <a:xfrm flipV="1">
                <a:off x="6242" y="3657"/>
                <a:ext cx="117" cy="115"/>
              </a:xfrm>
              <a:prstGeom prst="rect">
                <a:avLst/>
              </a:prstGeom>
              <a:solidFill>
                <a:srgbClr val="99CCCC"/>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1067" name="Rectangle 128"/>
              <p:cNvSpPr>
                <a:spLocks noChangeArrowheads="1"/>
              </p:cNvSpPr>
              <p:nvPr userDrawn="1"/>
            </p:nvSpPr>
            <p:spPr bwMode="auto">
              <a:xfrm flipV="1">
                <a:off x="5893" y="3657"/>
                <a:ext cx="117" cy="115"/>
              </a:xfrm>
              <a:prstGeom prst="rect">
                <a:avLst/>
              </a:prstGeom>
              <a:solidFill>
                <a:schemeClr val="tx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grpSp>
        <p:grpSp>
          <p:nvGrpSpPr>
            <p:cNvPr id="1049" name="Group 129"/>
            <p:cNvGrpSpPr>
              <a:grpSpLocks/>
            </p:cNvGrpSpPr>
            <p:nvPr userDrawn="1"/>
          </p:nvGrpSpPr>
          <p:grpSpPr bwMode="auto">
            <a:xfrm>
              <a:off x="5893" y="3884"/>
              <a:ext cx="466" cy="115"/>
              <a:chOff x="5893" y="3884"/>
              <a:chExt cx="466" cy="115"/>
            </a:xfrm>
          </p:grpSpPr>
          <p:sp>
            <p:nvSpPr>
              <p:cNvPr id="1060" name="Rectangle 130"/>
              <p:cNvSpPr>
                <a:spLocks noChangeArrowheads="1"/>
              </p:cNvSpPr>
              <p:nvPr userDrawn="1"/>
            </p:nvSpPr>
            <p:spPr bwMode="auto">
              <a:xfrm flipV="1">
                <a:off x="6010" y="3884"/>
                <a:ext cx="116" cy="115"/>
              </a:xfrm>
              <a:prstGeom prst="rect">
                <a:avLst/>
              </a:prstGeom>
              <a:solidFill>
                <a:srgbClr val="FF9900"/>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1061" name="Rectangle 131"/>
              <p:cNvSpPr>
                <a:spLocks noChangeArrowheads="1"/>
              </p:cNvSpPr>
              <p:nvPr userDrawn="1"/>
            </p:nvSpPr>
            <p:spPr bwMode="auto">
              <a:xfrm flipV="1">
                <a:off x="6126" y="3884"/>
                <a:ext cx="116" cy="115"/>
              </a:xfrm>
              <a:prstGeom prst="rect">
                <a:avLst/>
              </a:prstGeom>
              <a:solidFill>
                <a:srgbClr val="FFCC99"/>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1062" name="Rectangle 132"/>
              <p:cNvSpPr>
                <a:spLocks noChangeArrowheads="1"/>
              </p:cNvSpPr>
              <p:nvPr userDrawn="1"/>
            </p:nvSpPr>
            <p:spPr bwMode="auto">
              <a:xfrm flipV="1">
                <a:off x="6242" y="3884"/>
                <a:ext cx="117" cy="115"/>
              </a:xfrm>
              <a:prstGeom prst="rect">
                <a:avLst/>
              </a:prstGeom>
              <a:solidFill>
                <a:srgbClr val="FFCC66"/>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1063" name="Rectangle 133"/>
              <p:cNvSpPr>
                <a:spLocks noChangeArrowheads="1"/>
              </p:cNvSpPr>
              <p:nvPr userDrawn="1"/>
            </p:nvSpPr>
            <p:spPr bwMode="auto">
              <a:xfrm flipV="1">
                <a:off x="5893" y="3884"/>
                <a:ext cx="117" cy="115"/>
              </a:xfrm>
              <a:prstGeom prst="rect">
                <a:avLst/>
              </a:prstGeom>
              <a:solidFill>
                <a:schemeClr val="bg2"/>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grpSp>
        <p:grpSp>
          <p:nvGrpSpPr>
            <p:cNvPr id="1050" name="Group 134"/>
            <p:cNvGrpSpPr>
              <a:grpSpLocks/>
            </p:cNvGrpSpPr>
            <p:nvPr userDrawn="1"/>
          </p:nvGrpSpPr>
          <p:grpSpPr bwMode="auto">
            <a:xfrm>
              <a:off x="5893" y="4026"/>
              <a:ext cx="466" cy="115"/>
              <a:chOff x="5893" y="4026"/>
              <a:chExt cx="466" cy="115"/>
            </a:xfrm>
          </p:grpSpPr>
          <p:sp>
            <p:nvSpPr>
              <p:cNvPr id="1056" name="Rectangle 135"/>
              <p:cNvSpPr>
                <a:spLocks noChangeArrowheads="1"/>
              </p:cNvSpPr>
              <p:nvPr userDrawn="1"/>
            </p:nvSpPr>
            <p:spPr bwMode="auto">
              <a:xfrm flipV="1">
                <a:off x="6010" y="4026"/>
                <a:ext cx="116" cy="115"/>
              </a:xfrm>
              <a:prstGeom prst="rect">
                <a:avLst/>
              </a:prstGeom>
              <a:solidFill>
                <a:srgbClr val="006699"/>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1057" name="Rectangle 136"/>
              <p:cNvSpPr>
                <a:spLocks noChangeArrowheads="1"/>
              </p:cNvSpPr>
              <p:nvPr userDrawn="1"/>
            </p:nvSpPr>
            <p:spPr bwMode="auto">
              <a:xfrm flipV="1">
                <a:off x="6126" y="4026"/>
                <a:ext cx="116" cy="115"/>
              </a:xfrm>
              <a:prstGeom prst="rect">
                <a:avLst/>
              </a:prstGeom>
              <a:solidFill>
                <a:srgbClr val="99CCFF"/>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1058" name="Rectangle 137"/>
              <p:cNvSpPr>
                <a:spLocks noChangeArrowheads="1"/>
              </p:cNvSpPr>
              <p:nvPr userDrawn="1"/>
            </p:nvSpPr>
            <p:spPr bwMode="auto">
              <a:xfrm flipV="1">
                <a:off x="6242" y="4026"/>
                <a:ext cx="117" cy="115"/>
              </a:xfrm>
              <a:prstGeom prst="rect">
                <a:avLst/>
              </a:prstGeom>
              <a:solidFill>
                <a:srgbClr val="CCCCFF"/>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1059" name="Rectangle 138"/>
              <p:cNvSpPr>
                <a:spLocks noChangeArrowheads="1"/>
              </p:cNvSpPr>
              <p:nvPr userDrawn="1"/>
            </p:nvSpPr>
            <p:spPr bwMode="auto">
              <a:xfrm flipV="1">
                <a:off x="5893" y="4026"/>
                <a:ext cx="117" cy="115"/>
              </a:xfrm>
              <a:prstGeom prst="rect">
                <a:avLst/>
              </a:prstGeom>
              <a:solidFill>
                <a:schemeClr val="bg2"/>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grpSp>
        <p:grpSp>
          <p:nvGrpSpPr>
            <p:cNvPr id="1051" name="Group 139"/>
            <p:cNvGrpSpPr>
              <a:grpSpLocks/>
            </p:cNvGrpSpPr>
            <p:nvPr userDrawn="1"/>
          </p:nvGrpSpPr>
          <p:grpSpPr bwMode="auto">
            <a:xfrm>
              <a:off x="5893" y="4167"/>
              <a:ext cx="466" cy="115"/>
              <a:chOff x="5893" y="4167"/>
              <a:chExt cx="466" cy="115"/>
            </a:xfrm>
          </p:grpSpPr>
          <p:sp>
            <p:nvSpPr>
              <p:cNvPr id="1052" name="Rectangle 140"/>
              <p:cNvSpPr>
                <a:spLocks noChangeArrowheads="1"/>
              </p:cNvSpPr>
              <p:nvPr userDrawn="1"/>
            </p:nvSpPr>
            <p:spPr bwMode="auto">
              <a:xfrm flipV="1">
                <a:off x="6010" y="4167"/>
                <a:ext cx="116" cy="115"/>
              </a:xfrm>
              <a:prstGeom prst="rect">
                <a:avLst/>
              </a:prstGeom>
              <a:solidFill>
                <a:schemeClr val="hlink"/>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1053" name="Rectangle 141"/>
              <p:cNvSpPr>
                <a:spLocks noChangeArrowheads="1"/>
              </p:cNvSpPr>
              <p:nvPr userDrawn="1"/>
            </p:nvSpPr>
            <p:spPr bwMode="auto">
              <a:xfrm flipV="1">
                <a:off x="6126" y="4167"/>
                <a:ext cx="116" cy="115"/>
              </a:xfrm>
              <a:prstGeom prst="rect">
                <a:avLst/>
              </a:prstGeom>
              <a:solidFill>
                <a:schemeClr val="accent2"/>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1054" name="Rectangle 142"/>
              <p:cNvSpPr>
                <a:spLocks noChangeArrowheads="1"/>
              </p:cNvSpPr>
              <p:nvPr userDrawn="1"/>
            </p:nvSpPr>
            <p:spPr bwMode="auto">
              <a:xfrm flipV="1">
                <a:off x="6242" y="4167"/>
                <a:ext cx="117" cy="115"/>
              </a:xfrm>
              <a:prstGeom prst="rect">
                <a:avLst/>
              </a:prstGeom>
              <a:solidFill>
                <a:schemeClr val="accent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1055" name="Rectangle 143"/>
              <p:cNvSpPr>
                <a:spLocks noChangeArrowheads="1"/>
              </p:cNvSpPr>
              <p:nvPr userDrawn="1"/>
            </p:nvSpPr>
            <p:spPr bwMode="auto">
              <a:xfrm flipV="1">
                <a:off x="5893" y="4167"/>
                <a:ext cx="117" cy="115"/>
              </a:xfrm>
              <a:prstGeom prst="rect">
                <a:avLst/>
              </a:prstGeom>
              <a:solidFill>
                <a:schemeClr val="bg2"/>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grpSp>
      </p:grpSp>
      <p:sp>
        <p:nvSpPr>
          <p:cNvPr id="1027" name="Rectangle 144"/>
          <p:cNvSpPr>
            <a:spLocks noChangeArrowheads="1"/>
          </p:cNvSpPr>
          <p:nvPr/>
        </p:nvSpPr>
        <p:spPr bwMode="auto">
          <a:xfrm>
            <a:off x="9251950" y="1333500"/>
            <a:ext cx="1192213" cy="1725613"/>
          </a:xfrm>
          <a:prstGeom prst="rect">
            <a:avLst/>
          </a:prstGeom>
          <a:noFill/>
          <a:ln>
            <a:noFill/>
          </a:ln>
          <a:effectLst/>
          <a:extLst>
            <a:ext uri="{909E8E84-426E-40DD-AFC4-6F175D3DCCD1}">
              <a14:hiddenFill xmlns:a14="http://schemas.microsoft.com/office/drawing/2010/main" xmlns="">
                <a:solidFill>
                  <a:srgbClr val="FFCC99"/>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lIns="80124" tIns="40063" rIns="80124" bIns="40063">
            <a:spAutoFit/>
          </a:bodyPr>
          <a:lstStyle/>
          <a:p>
            <a:pPr>
              <a:lnSpc>
                <a:spcPct val="120000"/>
              </a:lnSpc>
              <a:spcBef>
                <a:spcPct val="20000"/>
              </a:spcBef>
            </a:pPr>
            <a:r>
              <a:rPr lang="zh-CN" altLang="en-US" sz="1100">
                <a:solidFill>
                  <a:srgbClr val="FFFFFF"/>
                </a:solidFill>
                <a:latin typeface="Arial" pitchFamily="34" charset="0"/>
                <a:ea typeface="黑体" pitchFamily="49" charset="-122"/>
              </a:rPr>
              <a:t>配色参考方案：</a:t>
            </a:r>
          </a:p>
          <a:p>
            <a:pPr>
              <a:lnSpc>
                <a:spcPct val="120000"/>
              </a:lnSpc>
              <a:spcBef>
                <a:spcPct val="20000"/>
              </a:spcBef>
            </a:pPr>
            <a:r>
              <a:rPr lang="zh-CN" altLang="en-US" sz="1100">
                <a:solidFill>
                  <a:srgbClr val="FFFFFF"/>
                </a:solidFill>
                <a:latin typeface="Arial" pitchFamily="34" charset="0"/>
                <a:ea typeface="黑体" pitchFamily="49" charset="-122"/>
              </a:rPr>
              <a:t>建议同一页面内不超过四种颜色，以下是</a:t>
            </a:r>
            <a:r>
              <a:rPr lang="en-US" altLang="zh-CN" sz="1100">
                <a:solidFill>
                  <a:srgbClr val="FFFFFF"/>
                </a:solidFill>
                <a:latin typeface="Arial" pitchFamily="34" charset="0"/>
                <a:ea typeface="黑体" pitchFamily="49" charset="-122"/>
              </a:rPr>
              <a:t>13</a:t>
            </a:r>
            <a:r>
              <a:rPr lang="zh-CN" altLang="en-US" sz="1100">
                <a:solidFill>
                  <a:srgbClr val="FFFFFF"/>
                </a:solidFill>
                <a:latin typeface="Arial" pitchFamily="34" charset="0"/>
                <a:ea typeface="黑体" pitchFamily="49" charset="-122"/>
              </a:rPr>
              <a:t>组配色方案，同一页面内只选择一组使用。（仅供参考）</a:t>
            </a:r>
          </a:p>
        </p:txBody>
      </p:sp>
      <p:sp>
        <p:nvSpPr>
          <p:cNvPr id="1028" name="Rectangle 145"/>
          <p:cNvSpPr>
            <a:spLocks noChangeArrowheads="1"/>
          </p:cNvSpPr>
          <p:nvPr/>
        </p:nvSpPr>
        <p:spPr bwMode="auto">
          <a:xfrm>
            <a:off x="9251950" y="0"/>
            <a:ext cx="1120775" cy="684213"/>
          </a:xfrm>
          <a:prstGeom prst="rect">
            <a:avLst/>
          </a:prstGeom>
          <a:noFill/>
          <a:ln>
            <a:noFill/>
          </a:ln>
          <a:effectLst/>
          <a:extLst>
            <a:ext uri="{909E8E84-426E-40DD-AFC4-6F175D3DCCD1}">
              <a14:hiddenFill xmlns:a14="http://schemas.microsoft.com/office/drawing/2010/main" xmlns="">
                <a:solidFill>
                  <a:srgbClr val="FFCC99"/>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lIns="80124" tIns="40063" rIns="80124" bIns="40063">
            <a:spAutoFit/>
          </a:bodyPr>
          <a:lstStyle/>
          <a:p>
            <a:pPr>
              <a:lnSpc>
                <a:spcPct val="120000"/>
              </a:lnSpc>
              <a:spcBef>
                <a:spcPct val="20000"/>
              </a:spcBef>
            </a:pPr>
            <a:r>
              <a:rPr lang="zh-CN" altLang="en-US" sz="1100">
                <a:solidFill>
                  <a:srgbClr val="FFFFFF"/>
                </a:solidFill>
                <a:latin typeface="Arial" pitchFamily="34" charset="0"/>
                <a:ea typeface="黑体" pitchFamily="49" charset="-122"/>
              </a:rPr>
              <a:t>客户或者合作伙伴的标志放在右上角</a:t>
            </a:r>
            <a:r>
              <a:rPr lang="en-US" altLang="zh-CN" sz="1100">
                <a:solidFill>
                  <a:srgbClr val="FFFFFF"/>
                </a:solidFill>
                <a:latin typeface="Arial" pitchFamily="34" charset="0"/>
                <a:ea typeface="黑体" pitchFamily="49" charset="-122"/>
              </a:rPr>
              <a:t>.</a:t>
            </a:r>
            <a:endParaRPr lang="zh-CN" altLang="en-US" sz="1100">
              <a:solidFill>
                <a:srgbClr val="FFFFFF"/>
              </a:solidFill>
              <a:latin typeface="Arial" pitchFamily="34" charset="0"/>
              <a:ea typeface="黑体" pitchFamily="49" charset="-122"/>
            </a:endParaRPr>
          </a:p>
        </p:txBody>
      </p:sp>
      <p:pic>
        <p:nvPicPr>
          <p:cNvPr id="1029" name="Picture 146" descr="2"/>
          <p:cNvPicPr>
            <a:picLocks noChangeAspect="1" noChangeArrowheads="1"/>
          </p:cNvPicPr>
          <p:nvPr/>
        </p:nvPicPr>
        <p:blipFill>
          <a:blip r:embed="rId2" cstate="email">
            <a:extLst>
              <a:ext uri="{28A0092B-C50C-407E-A947-70E740481C1C}">
                <a14:useLocalDpi xmlns:a14="http://schemas.microsoft.com/office/drawing/2010/main" xmlns=""/>
              </a:ext>
            </a:extLst>
          </a:blip>
          <a:srcRect/>
          <a:stretch>
            <a:fillRect/>
          </a:stretch>
        </p:blipFill>
        <p:spPr bwMode="auto">
          <a:xfrm>
            <a:off x="0" y="973138"/>
            <a:ext cx="9144000" cy="3810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303" name="Text Box 7"/>
          <p:cNvSpPr txBox="1">
            <a:spLocks noChangeArrowheads="1"/>
          </p:cNvSpPr>
          <p:nvPr/>
        </p:nvSpPr>
        <p:spPr bwMode="auto">
          <a:xfrm>
            <a:off x="7229475" y="4011613"/>
            <a:ext cx="1258888" cy="244475"/>
          </a:xfrm>
          <a:prstGeom prst="rect">
            <a:avLst/>
          </a:prstGeom>
          <a:noFill/>
          <a:ln>
            <a:noFill/>
          </a:ln>
          <a:extLst>
            <a:ext uri="{909E8E84-426E-40DD-AFC4-6F175D3DCCD1}">
              <a14:hiddenFill xmlns:a14="http://schemas.microsoft.com/office/drawing/2010/main" xmlns="">
                <a:solidFill>
                  <a:srgbClr val="4F81BD"/>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defRPr/>
            </a:pPr>
            <a:r>
              <a:rPr lang="en-US" altLang="zh-CN" sz="1000" smtClean="0">
                <a:solidFill>
                  <a:srgbClr val="FFFFFF"/>
                </a:solidFill>
                <a:latin typeface="FrutigerNext LT Bold" pitchFamily="34" charset="0"/>
                <a:ea typeface="MS PGothic" pitchFamily="34" charset="-128"/>
              </a:rPr>
              <a:t>www.huawei.com</a:t>
            </a:r>
          </a:p>
        </p:txBody>
      </p:sp>
      <p:sp>
        <p:nvSpPr>
          <p:cNvPr id="1031" name="Rectangle 2"/>
          <p:cNvSpPr>
            <a:spLocks noGrp="1" noChangeArrowheads="1"/>
          </p:cNvSpPr>
          <p:nvPr>
            <p:ph type="title"/>
          </p:nvPr>
        </p:nvSpPr>
        <p:spPr bwMode="auto">
          <a:xfrm>
            <a:off x="755650" y="2174291"/>
            <a:ext cx="5616575" cy="58695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0" tIns="46800" rIns="91440" bIns="46800" numCol="1" anchor="ctr" anchorCtr="0" compatLnSpc="1">
            <a:prstTxWarp prst="textNoShape">
              <a:avLst/>
            </a:prstTxWarp>
            <a:spAutoFit/>
          </a:bodyPr>
          <a:lstStyle/>
          <a:p>
            <a:pPr lvl="0"/>
            <a:r>
              <a:rPr lang="zh-CN" altLang="en-US" dirty="0" smtClean="0"/>
              <a:t>单击此处编辑母版标题样式</a:t>
            </a:r>
          </a:p>
        </p:txBody>
      </p:sp>
      <p:sp>
        <p:nvSpPr>
          <p:cNvPr id="1032" name="Rectangle 3"/>
          <p:cNvSpPr>
            <a:spLocks noGrp="1" noChangeArrowheads="1"/>
          </p:cNvSpPr>
          <p:nvPr>
            <p:ph type="body" idx="1"/>
          </p:nvPr>
        </p:nvSpPr>
        <p:spPr bwMode="auto">
          <a:xfrm>
            <a:off x="755650" y="3068638"/>
            <a:ext cx="5329238"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0" tIns="45720" rIns="91440" bIns="45720" numCol="1" anchor="t" anchorCtr="0" compatLnSpc="1">
            <a:prstTxWarp prst="textNoShape">
              <a:avLst/>
            </a:prstTxWarp>
            <a:spAutoFit/>
          </a:bodyPr>
          <a:lstStyle/>
          <a:p>
            <a:pPr lvl="0"/>
            <a:r>
              <a:rPr lang="zh-CN" altLang="en-US" dirty="0" smtClean="0"/>
              <a:t>单击此处编辑母版文本样式</a:t>
            </a:r>
          </a:p>
        </p:txBody>
      </p:sp>
      <p:sp>
        <p:nvSpPr>
          <p:cNvPr id="1033" name="Rectangle 7"/>
          <p:cNvSpPr>
            <a:spLocks noChangeArrowheads="1"/>
          </p:cNvSpPr>
          <p:nvPr/>
        </p:nvSpPr>
        <p:spPr bwMode="auto">
          <a:xfrm>
            <a:off x="-1952625" y="692150"/>
            <a:ext cx="1844675" cy="5500688"/>
          </a:xfrm>
          <a:prstGeom prst="rect">
            <a:avLst/>
          </a:prstGeom>
          <a:noFill/>
          <a:ln>
            <a:noFill/>
          </a:ln>
          <a:effectLst/>
          <a:extLst>
            <a:ext uri="{909E8E84-426E-40DD-AFC4-6F175D3DCCD1}">
              <a14:hiddenFill xmlns:a14="http://schemas.microsoft.com/office/drawing/2010/main" xmlns="">
                <a:solidFill>
                  <a:srgbClr val="FFCC99"/>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lIns="80124" tIns="40063" rIns="80124" bIns="40063">
            <a:spAutoFit/>
          </a:bodyPr>
          <a:lstStyle/>
          <a:p>
            <a:pPr algn="r">
              <a:lnSpc>
                <a:spcPct val="125000"/>
              </a:lnSpc>
              <a:spcBef>
                <a:spcPct val="20000"/>
              </a:spcBef>
            </a:pPr>
            <a:r>
              <a:rPr lang="zh-CN" altLang="en-US" sz="1100" dirty="0">
                <a:solidFill>
                  <a:srgbClr val="FFFFFF"/>
                </a:solidFill>
                <a:latin typeface="Arial" pitchFamily="34" charset="0"/>
                <a:ea typeface="黑体" pitchFamily="49" charset="-122"/>
              </a:rPr>
              <a:t>英文标题</a:t>
            </a:r>
            <a:r>
              <a:rPr lang="en-US" altLang="zh-CN" sz="1100" dirty="0">
                <a:solidFill>
                  <a:srgbClr val="FFFFFF"/>
                </a:solidFill>
                <a:latin typeface="Arial" pitchFamily="34" charset="0"/>
                <a:ea typeface="黑体" pitchFamily="49" charset="-122"/>
              </a:rPr>
              <a:t>:32-35pt  </a:t>
            </a:r>
            <a:endParaRPr lang="zh-CN" altLang="en-US" sz="1100" dirty="0">
              <a:solidFill>
                <a:srgbClr val="FFFFFF"/>
              </a:solidFill>
              <a:latin typeface="Arial" pitchFamily="34" charset="0"/>
              <a:ea typeface="黑体" pitchFamily="49" charset="-122"/>
            </a:endParaRPr>
          </a:p>
          <a:p>
            <a:pPr algn="r">
              <a:lnSpc>
                <a:spcPct val="125000"/>
              </a:lnSpc>
              <a:spcBef>
                <a:spcPct val="20000"/>
              </a:spcBef>
            </a:pPr>
            <a:r>
              <a:rPr lang="zh-CN" altLang="en-US" sz="1100" dirty="0">
                <a:solidFill>
                  <a:srgbClr val="FFFFFF"/>
                </a:solidFill>
                <a:latin typeface="Arial" pitchFamily="34" charset="0"/>
                <a:ea typeface="黑体" pitchFamily="49" charset="-122"/>
              </a:rPr>
              <a:t>颜色</a:t>
            </a:r>
            <a:r>
              <a:rPr lang="en-US" altLang="zh-CN" sz="1100" dirty="0">
                <a:solidFill>
                  <a:srgbClr val="FFFFFF"/>
                </a:solidFill>
                <a:latin typeface="Arial" pitchFamily="34" charset="0"/>
                <a:ea typeface="黑体" pitchFamily="49" charset="-122"/>
              </a:rPr>
              <a:t>: R153 G0 B0</a:t>
            </a:r>
          </a:p>
          <a:p>
            <a:pPr algn="r">
              <a:lnSpc>
                <a:spcPct val="125000"/>
              </a:lnSpc>
              <a:spcBef>
                <a:spcPct val="20000"/>
              </a:spcBef>
            </a:pPr>
            <a:r>
              <a:rPr lang="zh-CN" altLang="en-US" sz="1100" dirty="0">
                <a:solidFill>
                  <a:srgbClr val="FFFFFF"/>
                </a:solidFill>
                <a:latin typeface="Arial" pitchFamily="34" charset="0"/>
                <a:ea typeface="黑体" pitchFamily="49" charset="-122"/>
              </a:rPr>
              <a:t>内部使用字体 </a:t>
            </a:r>
            <a:r>
              <a:rPr lang="en-US" altLang="zh-CN" sz="1100" dirty="0">
                <a:solidFill>
                  <a:srgbClr val="FFFFFF"/>
                </a:solidFill>
                <a:latin typeface="Arial" pitchFamily="34" charset="0"/>
                <a:ea typeface="黑体" pitchFamily="49" charset="-122"/>
              </a:rPr>
              <a:t>:</a:t>
            </a:r>
          </a:p>
          <a:p>
            <a:pPr algn="r">
              <a:lnSpc>
                <a:spcPct val="125000"/>
              </a:lnSpc>
              <a:spcBef>
                <a:spcPct val="20000"/>
              </a:spcBef>
            </a:pPr>
            <a:r>
              <a:rPr lang="en-US" altLang="zh-CN" sz="1100" dirty="0" err="1">
                <a:solidFill>
                  <a:srgbClr val="FFFFFF"/>
                </a:solidFill>
                <a:latin typeface="Arial" pitchFamily="34" charset="0"/>
                <a:ea typeface="黑体" pitchFamily="49" charset="-122"/>
              </a:rPr>
              <a:t>FrutigerNext</a:t>
            </a:r>
            <a:r>
              <a:rPr lang="en-US" altLang="zh-CN" sz="1100" dirty="0">
                <a:solidFill>
                  <a:srgbClr val="FFFFFF"/>
                </a:solidFill>
                <a:latin typeface="Arial" pitchFamily="34" charset="0"/>
                <a:ea typeface="黑体" pitchFamily="49" charset="-122"/>
              </a:rPr>
              <a:t> LT Medium</a:t>
            </a:r>
          </a:p>
          <a:p>
            <a:pPr algn="r">
              <a:lnSpc>
                <a:spcPct val="125000"/>
              </a:lnSpc>
              <a:spcBef>
                <a:spcPct val="20000"/>
              </a:spcBef>
            </a:pPr>
            <a:r>
              <a:rPr lang="zh-CN" altLang="en-US" sz="1100" dirty="0">
                <a:solidFill>
                  <a:srgbClr val="FFFFFF"/>
                </a:solidFill>
                <a:latin typeface="Arial" pitchFamily="34" charset="0"/>
                <a:ea typeface="黑体" pitchFamily="49" charset="-122"/>
              </a:rPr>
              <a:t>外部使用字体 </a:t>
            </a:r>
            <a:r>
              <a:rPr lang="en-US" altLang="zh-CN" sz="1100" dirty="0">
                <a:solidFill>
                  <a:srgbClr val="FFFFFF"/>
                </a:solidFill>
                <a:latin typeface="Arial" pitchFamily="34" charset="0"/>
                <a:ea typeface="黑体" pitchFamily="49" charset="-122"/>
              </a:rPr>
              <a:t>: Arial</a:t>
            </a:r>
          </a:p>
          <a:p>
            <a:pPr algn="r">
              <a:lnSpc>
                <a:spcPct val="75000"/>
              </a:lnSpc>
              <a:spcBef>
                <a:spcPct val="20000"/>
              </a:spcBef>
            </a:pPr>
            <a:endParaRPr lang="en-US" altLang="zh-CN" sz="1100" dirty="0">
              <a:solidFill>
                <a:srgbClr val="FFFFFF"/>
              </a:solidFill>
              <a:latin typeface="Arial" pitchFamily="34" charset="0"/>
              <a:ea typeface="黑体" pitchFamily="49" charset="-122"/>
            </a:endParaRPr>
          </a:p>
          <a:p>
            <a:pPr algn="r">
              <a:lnSpc>
                <a:spcPct val="125000"/>
              </a:lnSpc>
              <a:spcBef>
                <a:spcPct val="20000"/>
              </a:spcBef>
            </a:pPr>
            <a:r>
              <a:rPr lang="zh-CN" altLang="en-US" sz="1100" dirty="0">
                <a:solidFill>
                  <a:srgbClr val="FFFFFF"/>
                </a:solidFill>
                <a:latin typeface="Arial" pitchFamily="34" charset="0"/>
                <a:ea typeface="黑体" pitchFamily="49" charset="-122"/>
              </a:rPr>
              <a:t>中文标题</a:t>
            </a:r>
            <a:r>
              <a:rPr lang="en-US" altLang="zh-CN" sz="1100" dirty="0">
                <a:solidFill>
                  <a:srgbClr val="FFFFFF"/>
                </a:solidFill>
                <a:latin typeface="Arial" pitchFamily="34" charset="0"/>
                <a:ea typeface="黑体" pitchFamily="49" charset="-122"/>
              </a:rPr>
              <a:t>:30-32pt  </a:t>
            </a:r>
            <a:endParaRPr lang="zh-CN" altLang="en-US" sz="1100" dirty="0">
              <a:solidFill>
                <a:srgbClr val="FFFFFF"/>
              </a:solidFill>
              <a:latin typeface="Arial" pitchFamily="34" charset="0"/>
              <a:ea typeface="黑体" pitchFamily="49" charset="-122"/>
            </a:endParaRPr>
          </a:p>
          <a:p>
            <a:pPr algn="r">
              <a:lnSpc>
                <a:spcPct val="125000"/>
              </a:lnSpc>
              <a:spcBef>
                <a:spcPct val="20000"/>
              </a:spcBef>
            </a:pPr>
            <a:r>
              <a:rPr lang="zh-CN" altLang="en-US" sz="1100" dirty="0">
                <a:solidFill>
                  <a:srgbClr val="FFFFFF"/>
                </a:solidFill>
                <a:latin typeface="Arial" pitchFamily="34" charset="0"/>
                <a:ea typeface="黑体" pitchFamily="49" charset="-122"/>
              </a:rPr>
              <a:t>颜色</a:t>
            </a:r>
            <a:r>
              <a:rPr lang="en-US" altLang="zh-CN" sz="1100" dirty="0">
                <a:solidFill>
                  <a:srgbClr val="FFFFFF"/>
                </a:solidFill>
                <a:latin typeface="Arial" pitchFamily="34" charset="0"/>
                <a:ea typeface="黑体" pitchFamily="49" charset="-122"/>
              </a:rPr>
              <a:t>: R153 G0 B0</a:t>
            </a:r>
          </a:p>
          <a:p>
            <a:pPr algn="r">
              <a:lnSpc>
                <a:spcPct val="125000"/>
              </a:lnSpc>
              <a:spcBef>
                <a:spcPct val="20000"/>
              </a:spcBef>
            </a:pPr>
            <a:r>
              <a:rPr lang="zh-CN" altLang="en-US" sz="1100" dirty="0">
                <a:solidFill>
                  <a:srgbClr val="FFFFFF"/>
                </a:solidFill>
                <a:latin typeface="Arial" pitchFamily="34" charset="0"/>
                <a:ea typeface="黑体" pitchFamily="49" charset="-122"/>
              </a:rPr>
              <a:t>字体</a:t>
            </a:r>
            <a:r>
              <a:rPr lang="en-US" altLang="zh-CN" sz="1100" dirty="0">
                <a:solidFill>
                  <a:srgbClr val="FFFFFF"/>
                </a:solidFill>
                <a:latin typeface="Arial" pitchFamily="34" charset="0"/>
                <a:ea typeface="黑体" pitchFamily="49" charset="-122"/>
              </a:rPr>
              <a:t>:</a:t>
            </a:r>
            <a:r>
              <a:rPr lang="zh-CN" altLang="en-US" sz="1100" dirty="0">
                <a:solidFill>
                  <a:srgbClr val="FFFFFF"/>
                </a:solidFill>
                <a:latin typeface="Arial" pitchFamily="34" charset="0"/>
                <a:ea typeface="黑体" pitchFamily="49" charset="-122"/>
              </a:rPr>
              <a:t>黑体</a:t>
            </a:r>
          </a:p>
          <a:p>
            <a:pPr algn="r">
              <a:lnSpc>
                <a:spcPct val="125000"/>
              </a:lnSpc>
              <a:spcBef>
                <a:spcPct val="20000"/>
              </a:spcBef>
            </a:pPr>
            <a:endParaRPr lang="zh-CN" altLang="en-US" sz="1100" dirty="0">
              <a:solidFill>
                <a:srgbClr val="FFFFFF"/>
              </a:solidFill>
              <a:latin typeface="Arial" pitchFamily="34" charset="0"/>
              <a:ea typeface="黑体" pitchFamily="49" charset="-122"/>
            </a:endParaRPr>
          </a:p>
          <a:p>
            <a:pPr algn="r">
              <a:lnSpc>
                <a:spcPct val="125000"/>
              </a:lnSpc>
              <a:spcBef>
                <a:spcPct val="20000"/>
              </a:spcBef>
            </a:pPr>
            <a:endParaRPr lang="zh-CN" altLang="en-US" sz="1100" dirty="0">
              <a:solidFill>
                <a:srgbClr val="FFFFFF"/>
              </a:solidFill>
              <a:latin typeface="Arial" pitchFamily="34" charset="0"/>
              <a:ea typeface="黑体" pitchFamily="49" charset="-122"/>
            </a:endParaRPr>
          </a:p>
          <a:p>
            <a:pPr algn="r">
              <a:lnSpc>
                <a:spcPct val="125000"/>
              </a:lnSpc>
              <a:spcBef>
                <a:spcPct val="20000"/>
              </a:spcBef>
            </a:pPr>
            <a:endParaRPr lang="zh-CN" altLang="en-US" sz="1100" dirty="0">
              <a:solidFill>
                <a:srgbClr val="FFFFFF"/>
              </a:solidFill>
              <a:latin typeface="Arial" pitchFamily="34" charset="0"/>
              <a:ea typeface="黑体" pitchFamily="49" charset="-122"/>
            </a:endParaRPr>
          </a:p>
          <a:p>
            <a:pPr algn="r">
              <a:lnSpc>
                <a:spcPct val="125000"/>
              </a:lnSpc>
              <a:spcBef>
                <a:spcPct val="20000"/>
              </a:spcBef>
            </a:pPr>
            <a:r>
              <a:rPr lang="zh-CN" altLang="en-US" sz="1100" dirty="0">
                <a:solidFill>
                  <a:srgbClr val="FFFFFF"/>
                </a:solidFill>
                <a:latin typeface="Arial" pitchFamily="34" charset="0"/>
                <a:ea typeface="黑体" pitchFamily="49" charset="-122"/>
              </a:rPr>
              <a:t>英文正文</a:t>
            </a:r>
            <a:r>
              <a:rPr lang="en-US" altLang="zh-CN" sz="1100" dirty="0">
                <a:solidFill>
                  <a:srgbClr val="FFFFFF"/>
                </a:solidFill>
                <a:latin typeface="Arial" pitchFamily="34" charset="0"/>
                <a:ea typeface="黑体" pitchFamily="49" charset="-122"/>
              </a:rPr>
              <a:t>:20-22pt</a:t>
            </a:r>
          </a:p>
          <a:p>
            <a:pPr algn="r">
              <a:lnSpc>
                <a:spcPct val="125000"/>
              </a:lnSpc>
              <a:spcBef>
                <a:spcPct val="20000"/>
              </a:spcBef>
            </a:pPr>
            <a:r>
              <a:rPr lang="zh-CN" altLang="en-US" sz="1100" dirty="0">
                <a:solidFill>
                  <a:srgbClr val="FFFFFF"/>
                </a:solidFill>
                <a:latin typeface="Arial" pitchFamily="34" charset="0"/>
                <a:ea typeface="黑体" pitchFamily="49" charset="-122"/>
              </a:rPr>
              <a:t>子目录 </a:t>
            </a:r>
            <a:r>
              <a:rPr lang="en-US" altLang="zh-CN" sz="1100" dirty="0">
                <a:solidFill>
                  <a:srgbClr val="FFFFFF"/>
                </a:solidFill>
                <a:latin typeface="Arial" pitchFamily="34" charset="0"/>
                <a:ea typeface="黑体" pitchFamily="49" charset="-122"/>
              </a:rPr>
              <a:t>(2-5</a:t>
            </a:r>
            <a:r>
              <a:rPr lang="zh-CN" altLang="en-US" sz="1100" dirty="0">
                <a:solidFill>
                  <a:srgbClr val="FFFFFF"/>
                </a:solidFill>
                <a:latin typeface="Arial" pitchFamily="34" charset="0"/>
                <a:ea typeface="黑体" pitchFamily="49" charset="-122"/>
              </a:rPr>
              <a:t>级</a:t>
            </a:r>
            <a:r>
              <a:rPr lang="en-US" altLang="zh-CN" sz="1100" dirty="0">
                <a:solidFill>
                  <a:srgbClr val="FFFFFF"/>
                </a:solidFill>
                <a:latin typeface="Arial" pitchFamily="34" charset="0"/>
                <a:ea typeface="黑体" pitchFamily="49" charset="-122"/>
              </a:rPr>
              <a:t>) :18pt  </a:t>
            </a:r>
          </a:p>
          <a:p>
            <a:pPr algn="r">
              <a:lnSpc>
                <a:spcPct val="125000"/>
              </a:lnSpc>
              <a:spcBef>
                <a:spcPct val="20000"/>
              </a:spcBef>
            </a:pPr>
            <a:r>
              <a:rPr lang="zh-CN" altLang="en-US" sz="1100" dirty="0">
                <a:solidFill>
                  <a:srgbClr val="FFFFFF"/>
                </a:solidFill>
                <a:latin typeface="Arial" pitchFamily="34" charset="0"/>
                <a:ea typeface="黑体" pitchFamily="49" charset="-122"/>
              </a:rPr>
              <a:t>颜色</a:t>
            </a:r>
            <a:r>
              <a:rPr lang="en-US" altLang="zh-CN" sz="1100" dirty="0">
                <a:solidFill>
                  <a:srgbClr val="FFFFFF"/>
                </a:solidFill>
                <a:latin typeface="Arial" pitchFamily="34" charset="0"/>
                <a:ea typeface="黑体" pitchFamily="49" charset="-122"/>
              </a:rPr>
              <a:t>:</a:t>
            </a:r>
            <a:r>
              <a:rPr lang="zh-CN" altLang="en-US" sz="1100" dirty="0">
                <a:solidFill>
                  <a:srgbClr val="FFFFFF"/>
                </a:solidFill>
                <a:latin typeface="Arial" pitchFamily="34" charset="0"/>
                <a:ea typeface="黑体" pitchFamily="49" charset="-122"/>
              </a:rPr>
              <a:t>黑色</a:t>
            </a:r>
          </a:p>
          <a:p>
            <a:pPr algn="r">
              <a:lnSpc>
                <a:spcPct val="125000"/>
              </a:lnSpc>
              <a:spcBef>
                <a:spcPct val="20000"/>
              </a:spcBef>
            </a:pPr>
            <a:r>
              <a:rPr lang="zh-CN" altLang="en-US" sz="1100" dirty="0">
                <a:solidFill>
                  <a:srgbClr val="FFFFFF"/>
                </a:solidFill>
                <a:latin typeface="Arial" pitchFamily="34" charset="0"/>
                <a:ea typeface="黑体" pitchFamily="49" charset="-122"/>
              </a:rPr>
              <a:t>内部使用字体 </a:t>
            </a:r>
            <a:r>
              <a:rPr lang="en-US" altLang="zh-CN" sz="1100" dirty="0">
                <a:solidFill>
                  <a:srgbClr val="FFFFFF"/>
                </a:solidFill>
                <a:latin typeface="Arial" pitchFamily="34" charset="0"/>
                <a:ea typeface="黑体" pitchFamily="49" charset="-122"/>
              </a:rPr>
              <a:t>:</a:t>
            </a:r>
          </a:p>
          <a:p>
            <a:pPr algn="r">
              <a:lnSpc>
                <a:spcPct val="125000"/>
              </a:lnSpc>
              <a:spcBef>
                <a:spcPct val="20000"/>
              </a:spcBef>
            </a:pPr>
            <a:r>
              <a:rPr lang="en-US" altLang="zh-CN" sz="1100" dirty="0" err="1">
                <a:solidFill>
                  <a:srgbClr val="FFFFFF"/>
                </a:solidFill>
                <a:latin typeface="Arial" pitchFamily="34" charset="0"/>
                <a:ea typeface="黑体" pitchFamily="49" charset="-122"/>
              </a:rPr>
              <a:t>FrutigerNext</a:t>
            </a:r>
            <a:r>
              <a:rPr lang="en-US" altLang="zh-CN" sz="1100" dirty="0">
                <a:solidFill>
                  <a:srgbClr val="FFFFFF"/>
                </a:solidFill>
                <a:latin typeface="Arial" pitchFamily="34" charset="0"/>
                <a:ea typeface="黑体" pitchFamily="49" charset="-122"/>
              </a:rPr>
              <a:t> LT Regular</a:t>
            </a:r>
          </a:p>
          <a:p>
            <a:pPr algn="r">
              <a:lnSpc>
                <a:spcPct val="125000"/>
              </a:lnSpc>
              <a:spcBef>
                <a:spcPct val="20000"/>
              </a:spcBef>
            </a:pPr>
            <a:r>
              <a:rPr lang="zh-CN" altLang="en-US" sz="1100" dirty="0">
                <a:solidFill>
                  <a:srgbClr val="FFFFFF"/>
                </a:solidFill>
                <a:latin typeface="Arial" pitchFamily="34" charset="0"/>
                <a:ea typeface="黑体" pitchFamily="49" charset="-122"/>
              </a:rPr>
              <a:t>外部使用字体 </a:t>
            </a:r>
            <a:r>
              <a:rPr lang="en-US" altLang="zh-CN" sz="1100" dirty="0">
                <a:solidFill>
                  <a:srgbClr val="FFFFFF"/>
                </a:solidFill>
                <a:latin typeface="Arial" pitchFamily="34" charset="0"/>
                <a:ea typeface="黑体" pitchFamily="49" charset="-122"/>
              </a:rPr>
              <a:t>: Arial</a:t>
            </a:r>
          </a:p>
          <a:p>
            <a:pPr algn="r">
              <a:lnSpc>
                <a:spcPct val="75000"/>
              </a:lnSpc>
              <a:spcBef>
                <a:spcPct val="20000"/>
              </a:spcBef>
            </a:pPr>
            <a:endParaRPr lang="en-US" altLang="zh-CN" sz="1100" dirty="0">
              <a:solidFill>
                <a:srgbClr val="FFFFFF"/>
              </a:solidFill>
              <a:latin typeface="Arial" pitchFamily="34" charset="0"/>
              <a:ea typeface="黑体" pitchFamily="49" charset="-122"/>
            </a:endParaRPr>
          </a:p>
          <a:p>
            <a:pPr algn="r">
              <a:lnSpc>
                <a:spcPct val="125000"/>
              </a:lnSpc>
              <a:spcBef>
                <a:spcPct val="20000"/>
              </a:spcBef>
            </a:pPr>
            <a:r>
              <a:rPr lang="zh-CN" altLang="en-US" sz="1100" dirty="0">
                <a:solidFill>
                  <a:srgbClr val="FFFFFF"/>
                </a:solidFill>
                <a:latin typeface="Arial" pitchFamily="34" charset="0"/>
                <a:ea typeface="黑体" pitchFamily="49" charset="-122"/>
              </a:rPr>
              <a:t>中文正文</a:t>
            </a:r>
            <a:r>
              <a:rPr lang="en-US" altLang="zh-CN" sz="1100" dirty="0">
                <a:solidFill>
                  <a:srgbClr val="FFFFFF"/>
                </a:solidFill>
                <a:latin typeface="Arial" pitchFamily="34" charset="0"/>
                <a:ea typeface="黑体" pitchFamily="49" charset="-122"/>
              </a:rPr>
              <a:t>:18-20pt</a:t>
            </a:r>
          </a:p>
          <a:p>
            <a:pPr algn="r">
              <a:lnSpc>
                <a:spcPct val="125000"/>
              </a:lnSpc>
              <a:spcBef>
                <a:spcPct val="20000"/>
              </a:spcBef>
            </a:pPr>
            <a:r>
              <a:rPr lang="zh-CN" altLang="en-US" sz="1100" dirty="0">
                <a:solidFill>
                  <a:srgbClr val="FFFFFF"/>
                </a:solidFill>
                <a:latin typeface="Arial" pitchFamily="34" charset="0"/>
                <a:ea typeface="黑体" pitchFamily="49" charset="-122"/>
              </a:rPr>
              <a:t>子目录</a:t>
            </a:r>
            <a:r>
              <a:rPr lang="en-US" altLang="zh-CN" sz="1100" dirty="0">
                <a:solidFill>
                  <a:srgbClr val="FFFFFF"/>
                </a:solidFill>
                <a:latin typeface="Arial" pitchFamily="34" charset="0"/>
                <a:ea typeface="黑体" pitchFamily="49" charset="-122"/>
              </a:rPr>
              <a:t>(2-5</a:t>
            </a:r>
            <a:r>
              <a:rPr lang="zh-CN" altLang="en-US" sz="1100" dirty="0">
                <a:solidFill>
                  <a:srgbClr val="FFFFFF"/>
                </a:solidFill>
                <a:latin typeface="Arial" pitchFamily="34" charset="0"/>
                <a:ea typeface="黑体" pitchFamily="49" charset="-122"/>
              </a:rPr>
              <a:t>级</a:t>
            </a:r>
            <a:r>
              <a:rPr lang="en-US" altLang="zh-CN" sz="1100" dirty="0">
                <a:solidFill>
                  <a:srgbClr val="FFFFFF"/>
                </a:solidFill>
                <a:latin typeface="Arial" pitchFamily="34" charset="0"/>
                <a:ea typeface="黑体" pitchFamily="49" charset="-122"/>
              </a:rPr>
              <a:t>):18pt </a:t>
            </a:r>
            <a:endParaRPr lang="zh-CN" altLang="en-US" sz="1100" dirty="0">
              <a:solidFill>
                <a:srgbClr val="FFFFFF"/>
              </a:solidFill>
              <a:latin typeface="Arial" pitchFamily="34" charset="0"/>
              <a:ea typeface="黑体" pitchFamily="49" charset="-122"/>
            </a:endParaRPr>
          </a:p>
          <a:p>
            <a:pPr algn="r">
              <a:lnSpc>
                <a:spcPct val="125000"/>
              </a:lnSpc>
              <a:spcBef>
                <a:spcPct val="20000"/>
              </a:spcBef>
            </a:pPr>
            <a:r>
              <a:rPr lang="zh-CN" altLang="en-US" sz="1100" dirty="0">
                <a:solidFill>
                  <a:srgbClr val="FFFFFF"/>
                </a:solidFill>
                <a:latin typeface="Arial" pitchFamily="34" charset="0"/>
                <a:ea typeface="黑体" pitchFamily="49" charset="-122"/>
              </a:rPr>
              <a:t>颜色</a:t>
            </a:r>
            <a:r>
              <a:rPr lang="en-US" altLang="zh-CN" sz="1100" dirty="0">
                <a:solidFill>
                  <a:srgbClr val="FFFFFF"/>
                </a:solidFill>
                <a:latin typeface="Arial" pitchFamily="34" charset="0"/>
                <a:ea typeface="黑体" pitchFamily="49" charset="-122"/>
              </a:rPr>
              <a:t>:</a:t>
            </a:r>
            <a:r>
              <a:rPr lang="zh-CN" altLang="en-US" sz="1100" dirty="0">
                <a:solidFill>
                  <a:srgbClr val="FFFFFF"/>
                </a:solidFill>
                <a:latin typeface="Arial" pitchFamily="34" charset="0"/>
                <a:ea typeface="黑体" pitchFamily="49" charset="-122"/>
              </a:rPr>
              <a:t>黑色</a:t>
            </a:r>
          </a:p>
          <a:p>
            <a:pPr algn="r">
              <a:lnSpc>
                <a:spcPct val="125000"/>
              </a:lnSpc>
              <a:spcBef>
                <a:spcPct val="20000"/>
              </a:spcBef>
            </a:pPr>
            <a:r>
              <a:rPr lang="zh-CN" altLang="en-US" sz="1100" dirty="0">
                <a:solidFill>
                  <a:srgbClr val="FFFFFF"/>
                </a:solidFill>
                <a:latin typeface="Arial" pitchFamily="34" charset="0"/>
                <a:ea typeface="黑体" pitchFamily="49" charset="-122"/>
              </a:rPr>
              <a:t>字体</a:t>
            </a:r>
            <a:r>
              <a:rPr lang="en-US" altLang="zh-CN" sz="1100" dirty="0">
                <a:solidFill>
                  <a:srgbClr val="FFFFFF"/>
                </a:solidFill>
                <a:latin typeface="Arial" pitchFamily="34" charset="0"/>
                <a:ea typeface="黑体" pitchFamily="49" charset="-122"/>
              </a:rPr>
              <a:t>:</a:t>
            </a:r>
            <a:r>
              <a:rPr lang="zh-CN" altLang="en-US" sz="1100" dirty="0">
                <a:solidFill>
                  <a:srgbClr val="FFFFFF"/>
                </a:solidFill>
                <a:latin typeface="Arial" pitchFamily="34" charset="0"/>
                <a:ea typeface="黑体" pitchFamily="49" charset="-122"/>
              </a:rPr>
              <a:t>细黑体 </a:t>
            </a:r>
            <a:endParaRPr lang="zh-CN" altLang="en-US" sz="1100" dirty="0">
              <a:solidFill>
                <a:srgbClr val="000000"/>
              </a:solidFill>
              <a:latin typeface="Arial" pitchFamily="34" charset="0"/>
              <a:ea typeface="黑体" pitchFamily="49" charset="-122"/>
            </a:endParaRPr>
          </a:p>
        </p:txBody>
      </p:sp>
      <p:sp>
        <p:nvSpPr>
          <p:cNvPr id="1036" name="Rectangle 13"/>
          <p:cNvSpPr>
            <a:spLocks noChangeArrowheads="1"/>
          </p:cNvSpPr>
          <p:nvPr/>
        </p:nvSpPr>
        <p:spPr bwMode="auto">
          <a:xfrm>
            <a:off x="7235825" y="476250"/>
            <a:ext cx="1465263" cy="2127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lgn="ctr">
                <a:solidFill>
                  <a:schemeClr val="tx1"/>
                </a:solidFill>
                <a:miter lim="800000"/>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lIns="0" tIns="0" rIns="0" bIns="0">
            <a:spAutoFit/>
          </a:bodyPr>
          <a:lstStyle/>
          <a:p>
            <a:pPr defTabSz="784225" eaLnBrk="0" hangingPunct="0"/>
            <a:r>
              <a:rPr lang="en-US" altLang="zh-CN" sz="1400" b="1">
                <a:solidFill>
                  <a:srgbClr val="666666"/>
                </a:solidFill>
                <a:latin typeface="FrutigerNext LT Bold" pitchFamily="34" charset="0"/>
                <a:ea typeface="MS PGothic" pitchFamily="34" charset="-128"/>
              </a:rPr>
              <a:t>Security Level: </a:t>
            </a:r>
          </a:p>
        </p:txBody>
      </p:sp>
      <p:sp>
        <p:nvSpPr>
          <p:cNvPr id="310" name="Rectangle 19"/>
          <p:cNvSpPr>
            <a:spLocks noGrp="1" noChangeArrowheads="1"/>
          </p:cNvSpPr>
          <p:nvPr>
            <p:ph type="dt" sz="quarter" idx="2"/>
          </p:nvPr>
        </p:nvSpPr>
        <p:spPr bwMode="auto">
          <a:xfrm>
            <a:off x="755650" y="479425"/>
            <a:ext cx="2133600" cy="212725"/>
          </a:xfrm>
          <a:prstGeom prst="rect">
            <a:avLst/>
          </a:prstGeom>
          <a:noFill/>
          <a:ln>
            <a:noFill/>
          </a:ln>
          <a:effectLst/>
          <a:extLst>
            <a:ext uri="{909E8E84-426E-40DD-AFC4-6F175D3DCCD1}">
              <a14:hiddenFill xmlns:a14="http://schemas.microsoft.com/office/drawing/2010/main" xmlns="">
                <a:solidFill>
                  <a:srgbClr val="FFCC99"/>
                </a:solidFill>
              </a14:hiddenFill>
            </a:ext>
            <a:ext uri="{91240B29-F687-4F45-9708-019B960494DF}">
              <a14:hiddenLine xmlns:a14="http://schemas.microsoft.com/office/drawing/2010/main" xmlns="" w="9525">
                <a:solidFill>
                  <a:srgbClr val="B2B2B2"/>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a:defRPr sz="1400">
                <a:latin typeface="+mn-lt"/>
                <a:ea typeface="+mn-ea"/>
              </a:defRPr>
            </a:lvl1pPr>
          </a:lstStyle>
          <a:p>
            <a:pPr>
              <a:defRPr/>
            </a:pPr>
            <a:endParaRPr lang="en-US" altLang="zh-CN"/>
          </a:p>
        </p:txBody>
      </p:sp>
      <p:pic>
        <p:nvPicPr>
          <p:cNvPr id="80" name="Picture 6" descr="Logo"/>
          <p:cNvPicPr>
            <a:picLocks noChangeAspect="1" noChangeArrowheads="1"/>
          </p:cNvPicPr>
          <p:nvPr/>
        </p:nvPicPr>
        <p:blipFill>
          <a:blip r:embed="rId3" cstate="email">
            <a:extLst>
              <a:ext uri="{28A0092B-C50C-407E-A947-70E740481C1C}">
                <a14:useLocalDpi xmlns:a14="http://schemas.microsoft.com/office/drawing/2010/main" xmlns=""/>
              </a:ext>
            </a:extLst>
          </a:blip>
          <a:srcRect/>
          <a:stretch>
            <a:fillRect/>
          </a:stretch>
        </p:blipFill>
        <p:spPr bwMode="auto">
          <a:xfrm>
            <a:off x="7669213" y="5684838"/>
            <a:ext cx="706437" cy="7048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81" name="Text Box 5"/>
          <p:cNvSpPr txBox="1">
            <a:spLocks noChangeArrowheads="1"/>
          </p:cNvSpPr>
          <p:nvPr/>
        </p:nvSpPr>
        <p:spPr bwMode="auto">
          <a:xfrm>
            <a:off x="755650" y="6219825"/>
            <a:ext cx="2967038" cy="212725"/>
          </a:xfrm>
          <a:prstGeom prst="rect">
            <a:avLst/>
          </a:prstGeom>
          <a:noFill/>
          <a:ln>
            <a:noFill/>
          </a:ln>
          <a:extLst>
            <a:ext uri="{909E8E84-426E-40DD-AFC4-6F175D3DCCD1}">
              <a14:hiddenFill xmlns:a14="http://schemas.microsoft.com/office/drawing/2010/main" xmlns="">
                <a:solidFill>
                  <a:srgbClr val="4F81BD"/>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bIns="0">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defRPr/>
            </a:pPr>
            <a:r>
              <a:rPr lang="en-US" altLang="zh-CN" sz="1400" dirty="0" smtClean="0">
                <a:solidFill>
                  <a:srgbClr val="000000"/>
                </a:solidFill>
                <a:latin typeface="FrutigerNext LT Bold" pitchFamily="34" charset="0"/>
                <a:ea typeface="MS PGothic" pitchFamily="34" charset="-128"/>
              </a:rPr>
              <a:t>HUAWEI TECHNOLOGIES CO., LTD.</a:t>
            </a:r>
          </a:p>
        </p:txBody>
      </p:sp>
    </p:spTree>
  </p:cSld>
  <p:clrMap bg1="lt1" tx1="dk1" bg2="lt2" tx2="dk2" accent1="accent1" accent2="accent2" accent3="accent3" accent4="accent4" accent5="accent5" accent6="accent6" hlink="hlink" folHlink="folHlink"/>
  <p:transition advClick="0" advTm="8000">
    <p:fade thruBlk="1"/>
  </p:transition>
  <p:timing>
    <p:tnLst>
      <p:par>
        <p:cTn id="1" dur="indefinite" restart="never" nodeType="tmRoot"/>
      </p:par>
    </p:tnLst>
  </p:timing>
  <p:txStyles>
    <p:titleStyle>
      <a:lvl1pPr algn="l" rtl="0" eaLnBrk="1" fontAlgn="base" hangingPunct="1">
        <a:spcBef>
          <a:spcPct val="0"/>
        </a:spcBef>
        <a:spcAft>
          <a:spcPct val="0"/>
        </a:spcAft>
        <a:defRPr lang="zh-CN" altLang="en-US" sz="3200" b="1" dirty="0">
          <a:solidFill>
            <a:schemeClr val="bg1"/>
          </a:solidFill>
          <a:latin typeface="+mj-lt"/>
          <a:ea typeface="黑体" pitchFamily="49" charset="-122"/>
          <a:cs typeface="+mj-cs"/>
        </a:defRPr>
      </a:lvl1pPr>
      <a:lvl2pPr algn="l" rtl="0" eaLnBrk="1" fontAlgn="base" hangingPunct="1">
        <a:spcBef>
          <a:spcPct val="0"/>
        </a:spcBef>
        <a:spcAft>
          <a:spcPct val="0"/>
        </a:spcAft>
        <a:defRPr sz="3200" b="1">
          <a:solidFill>
            <a:schemeClr val="bg1"/>
          </a:solidFill>
          <a:latin typeface="黑体" pitchFamily="49" charset="-122"/>
          <a:ea typeface="黑体" pitchFamily="49" charset="-122"/>
          <a:cs typeface="宋体" charset="-122"/>
        </a:defRPr>
      </a:lvl2pPr>
      <a:lvl3pPr algn="l" rtl="0" eaLnBrk="1" fontAlgn="base" hangingPunct="1">
        <a:spcBef>
          <a:spcPct val="0"/>
        </a:spcBef>
        <a:spcAft>
          <a:spcPct val="0"/>
        </a:spcAft>
        <a:defRPr sz="3200" b="1">
          <a:solidFill>
            <a:schemeClr val="bg1"/>
          </a:solidFill>
          <a:latin typeface="黑体" pitchFamily="49" charset="-122"/>
          <a:ea typeface="黑体" pitchFamily="49" charset="-122"/>
          <a:cs typeface="宋体" charset="-122"/>
        </a:defRPr>
      </a:lvl3pPr>
      <a:lvl4pPr algn="l" rtl="0" eaLnBrk="1" fontAlgn="base" hangingPunct="1">
        <a:spcBef>
          <a:spcPct val="0"/>
        </a:spcBef>
        <a:spcAft>
          <a:spcPct val="0"/>
        </a:spcAft>
        <a:defRPr sz="3200" b="1">
          <a:solidFill>
            <a:schemeClr val="bg1"/>
          </a:solidFill>
          <a:latin typeface="黑体" pitchFamily="49" charset="-122"/>
          <a:ea typeface="黑体" pitchFamily="49" charset="-122"/>
          <a:cs typeface="宋体" charset="-122"/>
        </a:defRPr>
      </a:lvl4pPr>
      <a:lvl5pPr algn="l" rtl="0" eaLnBrk="1" fontAlgn="base" hangingPunct="1">
        <a:spcBef>
          <a:spcPct val="0"/>
        </a:spcBef>
        <a:spcAft>
          <a:spcPct val="0"/>
        </a:spcAft>
        <a:defRPr sz="3200" b="1">
          <a:solidFill>
            <a:schemeClr val="bg1"/>
          </a:solidFill>
          <a:latin typeface="黑体" pitchFamily="49" charset="-122"/>
          <a:ea typeface="黑体" pitchFamily="49" charset="-122"/>
          <a:cs typeface="宋体" charset="-122"/>
        </a:defRPr>
      </a:lvl5pPr>
      <a:lvl6pPr marL="4572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6pPr>
      <a:lvl7pPr marL="9144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7pPr>
      <a:lvl8pPr marL="13716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8pPr>
      <a:lvl9pPr marL="18288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9pPr>
    </p:titleStyle>
    <p:bodyStyle>
      <a:lvl1pPr marL="342900" indent="-342900" algn="l" rtl="0" eaLnBrk="1" fontAlgn="base" hangingPunct="1">
        <a:spcBef>
          <a:spcPct val="20000"/>
        </a:spcBef>
        <a:spcAft>
          <a:spcPct val="0"/>
        </a:spcAft>
        <a:buClr>
          <a:srgbClr val="990000"/>
        </a:buClr>
        <a:defRPr sz="2400" b="1">
          <a:solidFill>
            <a:schemeClr val="bg1"/>
          </a:solidFill>
          <a:latin typeface="+mn-lt"/>
          <a:ea typeface="黑体" pitchFamily="49" charset="-122"/>
          <a:cs typeface="+mn-cs"/>
        </a:defRPr>
      </a:lvl1pPr>
      <a:lvl2pPr marL="742950" indent="-285750" algn="l" rtl="0" eaLnBrk="1" fontAlgn="base" hangingPunct="1">
        <a:spcBef>
          <a:spcPct val="20000"/>
        </a:spcBef>
        <a:spcAft>
          <a:spcPct val="0"/>
        </a:spcAft>
        <a:buFont typeface="Arial" pitchFamily="34" charset="0"/>
        <a:buChar char="›"/>
        <a:defRPr sz="2000">
          <a:solidFill>
            <a:schemeClr val="tx1"/>
          </a:solidFill>
          <a:latin typeface="+mn-lt"/>
          <a:ea typeface="+mn-ea"/>
          <a:cs typeface="+mn-cs"/>
        </a:defRPr>
      </a:lvl2pPr>
      <a:lvl3pPr marL="1143000" indent="-228600" algn="l" rtl="0" eaLnBrk="1" fontAlgn="base" hangingPunct="1">
        <a:spcBef>
          <a:spcPct val="20000"/>
        </a:spcBef>
        <a:spcAft>
          <a:spcPct val="0"/>
        </a:spcAft>
        <a:buFont typeface="FrutigerNext LT Medium" pitchFamily="34" charset="0"/>
        <a:buChar char="»"/>
        <a:defRPr>
          <a:solidFill>
            <a:schemeClr val="tx1"/>
          </a:solidFill>
          <a:latin typeface="+mn-lt"/>
          <a:ea typeface="+mn-ea"/>
          <a:cs typeface="+mn-cs"/>
        </a:defRPr>
      </a:lvl3pPr>
      <a:lvl4pPr marL="1600200" indent="-228600" algn="l" rtl="0" eaLnBrk="1" fontAlgn="base" hangingPunct="1">
        <a:spcBef>
          <a:spcPct val="20000"/>
        </a:spcBef>
        <a:spcAft>
          <a:spcPct val="0"/>
        </a:spcAft>
        <a:buChar char="–"/>
        <a:defRPr sz="1600">
          <a:solidFill>
            <a:schemeClr val="tx1"/>
          </a:solidFill>
          <a:latin typeface="+mn-lt"/>
          <a:ea typeface="+mn-ea"/>
          <a:cs typeface="+mn-cs"/>
        </a:defRPr>
      </a:lvl4pPr>
      <a:lvl5pPr marL="2057400" indent="-228600" algn="l" rtl="0" eaLnBrk="1" fontAlgn="base" hangingPunct="1">
        <a:spcBef>
          <a:spcPct val="20000"/>
        </a:spcBef>
        <a:spcAft>
          <a:spcPct val="0"/>
        </a:spcAft>
        <a:buFont typeface="Arial" pitchFamily="34" charset="0"/>
        <a:buChar char="~"/>
        <a:defRPr sz="1600">
          <a:solidFill>
            <a:schemeClr val="tx1"/>
          </a:solidFill>
          <a:latin typeface="+mn-lt"/>
          <a:ea typeface="+mn-ea"/>
          <a:cs typeface="+mn-cs"/>
        </a:defRPr>
      </a:lvl5pPr>
      <a:lvl6pPr marL="25146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6pPr>
      <a:lvl7pPr marL="29718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7pPr>
      <a:lvl8pPr marL="34290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8pPr>
      <a:lvl9pPr marL="38862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2051" name="Picture 9" descr="封面"/>
          <p:cNvPicPr>
            <a:picLocks noChangeAspect="1" noChangeArrowheads="1"/>
          </p:cNvPicPr>
          <p:nvPr/>
        </p:nvPicPr>
        <p:blipFill>
          <a:blip r:embed="rId3" cstate="email">
            <a:extLst>
              <a:ext uri="{28A0092B-C50C-407E-A947-70E740481C1C}">
                <a14:useLocalDpi xmlns:a14="http://schemas.microsoft.com/office/drawing/2010/main" xmlns=""/>
              </a:ext>
            </a:extLst>
          </a:blip>
          <a:srcRect/>
          <a:stretch>
            <a:fillRect/>
          </a:stretch>
        </p:blipFill>
        <p:spPr bwMode="auto">
          <a:xfrm>
            <a:off x="0" y="1412875"/>
            <a:ext cx="9144000" cy="3124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052" name="Rectangle 8"/>
          <p:cNvSpPr>
            <a:spLocks noGrp="1" noChangeArrowheads="1"/>
          </p:cNvSpPr>
          <p:nvPr>
            <p:ph type="title"/>
          </p:nvPr>
        </p:nvSpPr>
        <p:spPr bwMode="auto">
          <a:xfrm>
            <a:off x="755650" y="2636838"/>
            <a:ext cx="5548313" cy="5847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lgn="ctr">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0" tIns="45720" rIns="91440" bIns="45720" numCol="1" anchor="t" anchorCtr="0" compatLnSpc="1">
            <a:prstTxWarp prst="textNoShape">
              <a:avLst/>
            </a:prstTxWarp>
            <a:spAutoFit/>
          </a:bodyPr>
          <a:lstStyle/>
          <a:p>
            <a:pPr lvl="0"/>
            <a:r>
              <a:rPr lang="zh-CN" altLang="en-US" dirty="0" smtClean="0"/>
              <a:t>单击此处编辑母版标题样式</a:t>
            </a:r>
          </a:p>
        </p:txBody>
      </p:sp>
      <p:sp>
        <p:nvSpPr>
          <p:cNvPr id="2053" name="Rectangle 13"/>
          <p:cNvSpPr>
            <a:spLocks noChangeArrowheads="1"/>
          </p:cNvSpPr>
          <p:nvPr/>
        </p:nvSpPr>
        <p:spPr bwMode="auto">
          <a:xfrm>
            <a:off x="7235825" y="476250"/>
            <a:ext cx="1465263" cy="2127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lgn="ctr">
                <a:solidFill>
                  <a:schemeClr val="tx1"/>
                </a:solidFill>
                <a:miter lim="800000"/>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lIns="0" tIns="0" rIns="0" bIns="0">
            <a:spAutoFit/>
          </a:bodyPr>
          <a:lstStyle/>
          <a:p>
            <a:pPr defTabSz="784225" eaLnBrk="0" hangingPunct="0"/>
            <a:r>
              <a:rPr lang="en-US" altLang="zh-CN" sz="1400" b="1">
                <a:solidFill>
                  <a:srgbClr val="666666"/>
                </a:solidFill>
                <a:latin typeface="FrutigerNext LT Bold" pitchFamily="34" charset="0"/>
                <a:ea typeface="MS PGothic" pitchFamily="34" charset="-128"/>
              </a:rPr>
              <a:t>Security Level: </a:t>
            </a:r>
          </a:p>
        </p:txBody>
      </p:sp>
      <p:sp>
        <p:nvSpPr>
          <p:cNvPr id="81" name="Rectangle 19"/>
          <p:cNvSpPr>
            <a:spLocks noGrp="1" noChangeArrowheads="1"/>
          </p:cNvSpPr>
          <p:nvPr>
            <p:ph type="dt" sz="quarter" idx="2"/>
          </p:nvPr>
        </p:nvSpPr>
        <p:spPr bwMode="auto">
          <a:xfrm>
            <a:off x="755650" y="479425"/>
            <a:ext cx="2133600" cy="212725"/>
          </a:xfrm>
          <a:prstGeom prst="rect">
            <a:avLst/>
          </a:prstGeom>
          <a:noFill/>
          <a:ln>
            <a:noFill/>
          </a:ln>
          <a:effectLst/>
          <a:extLst>
            <a:ext uri="{909E8E84-426E-40DD-AFC4-6F175D3DCCD1}">
              <a14:hiddenFill xmlns:a14="http://schemas.microsoft.com/office/drawing/2010/main" xmlns="">
                <a:solidFill>
                  <a:srgbClr val="FFCC99"/>
                </a:solidFill>
              </a14:hiddenFill>
            </a:ext>
            <a:ext uri="{91240B29-F687-4F45-9708-019B960494DF}">
              <a14:hiddenLine xmlns:a14="http://schemas.microsoft.com/office/drawing/2010/main" xmlns="" w="9525">
                <a:solidFill>
                  <a:srgbClr val="B2B2B2"/>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a:defRPr sz="1400">
                <a:latin typeface="+mn-lt"/>
                <a:ea typeface="+mj-ea"/>
              </a:defRPr>
            </a:lvl1pPr>
          </a:lstStyle>
          <a:p>
            <a:pPr>
              <a:defRPr/>
            </a:pPr>
            <a:endParaRPr lang="en-US" altLang="zh-CN"/>
          </a:p>
        </p:txBody>
      </p:sp>
      <p:sp>
        <p:nvSpPr>
          <p:cNvPr id="2055" name="Rectangle 21"/>
          <p:cNvSpPr>
            <a:spLocks noChangeArrowheads="1"/>
          </p:cNvSpPr>
          <p:nvPr/>
        </p:nvSpPr>
        <p:spPr bwMode="auto">
          <a:xfrm>
            <a:off x="-1952625" y="692150"/>
            <a:ext cx="1844675" cy="5500688"/>
          </a:xfrm>
          <a:prstGeom prst="rect">
            <a:avLst/>
          </a:prstGeom>
          <a:noFill/>
          <a:ln>
            <a:noFill/>
          </a:ln>
          <a:effectLst/>
          <a:extLst>
            <a:ext uri="{909E8E84-426E-40DD-AFC4-6F175D3DCCD1}">
              <a14:hiddenFill xmlns:a14="http://schemas.microsoft.com/office/drawing/2010/main" xmlns="">
                <a:solidFill>
                  <a:srgbClr val="FFCC99"/>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lIns="80124" tIns="40063" rIns="80124" bIns="40063">
            <a:spAutoFit/>
          </a:bodyPr>
          <a:lstStyle/>
          <a:p>
            <a:pPr marL="342900" indent="-342900" algn="r">
              <a:lnSpc>
                <a:spcPct val="125000"/>
              </a:lnSpc>
              <a:spcBef>
                <a:spcPct val="20000"/>
              </a:spcBef>
            </a:pPr>
            <a:r>
              <a:rPr lang="zh-CN" altLang="en-US" sz="1100" dirty="0">
                <a:solidFill>
                  <a:srgbClr val="FFFFFF"/>
                </a:solidFill>
                <a:latin typeface="Arial" pitchFamily="34" charset="0"/>
              </a:rPr>
              <a:t>英文标题</a:t>
            </a:r>
            <a:r>
              <a:rPr lang="en-US" altLang="zh-CN" sz="1100" dirty="0">
                <a:solidFill>
                  <a:srgbClr val="FFFFFF"/>
                </a:solidFill>
                <a:latin typeface="Arial" pitchFamily="34" charset="0"/>
              </a:rPr>
              <a:t>:32-35pt  </a:t>
            </a:r>
            <a:endParaRPr lang="zh-CN" altLang="en-US" sz="1100" dirty="0">
              <a:solidFill>
                <a:srgbClr val="FFFFFF"/>
              </a:solidFill>
              <a:latin typeface="Arial" pitchFamily="34" charset="0"/>
            </a:endParaRPr>
          </a:p>
          <a:p>
            <a:pPr marL="342900" indent="-342900" algn="r">
              <a:lnSpc>
                <a:spcPct val="125000"/>
              </a:lnSpc>
              <a:spcBef>
                <a:spcPct val="20000"/>
              </a:spcBef>
            </a:pPr>
            <a:r>
              <a:rPr lang="zh-CN" altLang="en-US" sz="1100" dirty="0">
                <a:solidFill>
                  <a:srgbClr val="FFFFFF"/>
                </a:solidFill>
                <a:latin typeface="Arial" pitchFamily="34" charset="0"/>
              </a:rPr>
              <a:t>颜色</a:t>
            </a:r>
            <a:r>
              <a:rPr lang="en-US" altLang="zh-CN" sz="1100" dirty="0">
                <a:solidFill>
                  <a:srgbClr val="FFFFFF"/>
                </a:solidFill>
                <a:latin typeface="Arial" pitchFamily="34" charset="0"/>
              </a:rPr>
              <a:t>: R153 G0 B0</a:t>
            </a:r>
          </a:p>
          <a:p>
            <a:pPr marL="342900" indent="-342900" algn="r">
              <a:lnSpc>
                <a:spcPct val="125000"/>
              </a:lnSpc>
              <a:spcBef>
                <a:spcPct val="20000"/>
              </a:spcBef>
            </a:pPr>
            <a:r>
              <a:rPr lang="zh-CN" altLang="en-US" sz="1100" dirty="0">
                <a:solidFill>
                  <a:srgbClr val="FFFFFF"/>
                </a:solidFill>
                <a:latin typeface="Arial" pitchFamily="34" charset="0"/>
              </a:rPr>
              <a:t>内部使用字体 </a:t>
            </a:r>
            <a:r>
              <a:rPr lang="en-US" altLang="zh-CN" sz="1100" dirty="0">
                <a:solidFill>
                  <a:srgbClr val="FFFFFF"/>
                </a:solidFill>
                <a:latin typeface="Arial" pitchFamily="34" charset="0"/>
              </a:rPr>
              <a:t>:</a:t>
            </a:r>
          </a:p>
          <a:p>
            <a:pPr marL="342900" indent="-342900" algn="r">
              <a:lnSpc>
                <a:spcPct val="125000"/>
              </a:lnSpc>
              <a:spcBef>
                <a:spcPct val="20000"/>
              </a:spcBef>
            </a:pPr>
            <a:r>
              <a:rPr lang="en-US" altLang="zh-CN" sz="1100" dirty="0" err="1">
                <a:solidFill>
                  <a:srgbClr val="FFFFFF"/>
                </a:solidFill>
                <a:latin typeface="Arial" pitchFamily="34" charset="0"/>
              </a:rPr>
              <a:t>FrutigerNext</a:t>
            </a:r>
            <a:r>
              <a:rPr lang="en-US" altLang="zh-CN" sz="1100" dirty="0">
                <a:solidFill>
                  <a:srgbClr val="FFFFFF"/>
                </a:solidFill>
                <a:latin typeface="Arial" pitchFamily="34" charset="0"/>
              </a:rPr>
              <a:t> LT Medium</a:t>
            </a:r>
          </a:p>
          <a:p>
            <a:pPr marL="342900" indent="-342900" algn="r">
              <a:lnSpc>
                <a:spcPct val="125000"/>
              </a:lnSpc>
              <a:spcBef>
                <a:spcPct val="20000"/>
              </a:spcBef>
            </a:pPr>
            <a:r>
              <a:rPr lang="zh-CN" altLang="en-US" sz="1100" dirty="0">
                <a:solidFill>
                  <a:srgbClr val="FFFFFF"/>
                </a:solidFill>
                <a:latin typeface="Arial" pitchFamily="34" charset="0"/>
              </a:rPr>
              <a:t>外部使用字体 </a:t>
            </a:r>
            <a:r>
              <a:rPr lang="en-US" altLang="zh-CN" sz="1100" dirty="0">
                <a:solidFill>
                  <a:srgbClr val="FFFFFF"/>
                </a:solidFill>
                <a:latin typeface="Arial" pitchFamily="34" charset="0"/>
              </a:rPr>
              <a:t>: Arial</a:t>
            </a:r>
          </a:p>
          <a:p>
            <a:pPr marL="342900" indent="-342900" algn="r">
              <a:lnSpc>
                <a:spcPct val="75000"/>
              </a:lnSpc>
              <a:spcBef>
                <a:spcPct val="20000"/>
              </a:spcBef>
            </a:pPr>
            <a:endParaRPr lang="en-US" altLang="zh-CN" sz="1100" dirty="0">
              <a:solidFill>
                <a:srgbClr val="FFFFFF"/>
              </a:solidFill>
              <a:latin typeface="Arial" pitchFamily="34" charset="0"/>
            </a:endParaRPr>
          </a:p>
          <a:p>
            <a:pPr marL="342900" indent="-342900" algn="r">
              <a:lnSpc>
                <a:spcPct val="125000"/>
              </a:lnSpc>
              <a:spcBef>
                <a:spcPct val="20000"/>
              </a:spcBef>
            </a:pPr>
            <a:r>
              <a:rPr lang="zh-CN" altLang="en-US" sz="1100" dirty="0">
                <a:solidFill>
                  <a:srgbClr val="FFFFFF"/>
                </a:solidFill>
                <a:latin typeface="Arial" pitchFamily="34" charset="0"/>
              </a:rPr>
              <a:t>中文标题</a:t>
            </a:r>
            <a:r>
              <a:rPr lang="en-US" altLang="zh-CN" sz="1100" dirty="0">
                <a:solidFill>
                  <a:srgbClr val="FFFFFF"/>
                </a:solidFill>
                <a:latin typeface="Arial" pitchFamily="34" charset="0"/>
              </a:rPr>
              <a:t>:30-32pt  </a:t>
            </a:r>
            <a:endParaRPr lang="zh-CN" altLang="en-US" sz="1100" dirty="0">
              <a:solidFill>
                <a:srgbClr val="FFFFFF"/>
              </a:solidFill>
              <a:latin typeface="Arial" pitchFamily="34" charset="0"/>
            </a:endParaRPr>
          </a:p>
          <a:p>
            <a:pPr marL="342900" indent="-342900" algn="r">
              <a:lnSpc>
                <a:spcPct val="125000"/>
              </a:lnSpc>
              <a:spcBef>
                <a:spcPct val="20000"/>
              </a:spcBef>
            </a:pPr>
            <a:r>
              <a:rPr lang="zh-CN" altLang="en-US" sz="1100" dirty="0">
                <a:solidFill>
                  <a:srgbClr val="FFFFFF"/>
                </a:solidFill>
                <a:latin typeface="Arial" pitchFamily="34" charset="0"/>
              </a:rPr>
              <a:t>颜色</a:t>
            </a:r>
            <a:r>
              <a:rPr lang="en-US" altLang="zh-CN" sz="1100" dirty="0">
                <a:solidFill>
                  <a:srgbClr val="FFFFFF"/>
                </a:solidFill>
                <a:latin typeface="Arial" pitchFamily="34" charset="0"/>
              </a:rPr>
              <a:t>: R153 G0 B0</a:t>
            </a:r>
          </a:p>
          <a:p>
            <a:pPr marL="342900" indent="-342900" algn="r">
              <a:lnSpc>
                <a:spcPct val="125000"/>
              </a:lnSpc>
              <a:spcBef>
                <a:spcPct val="20000"/>
              </a:spcBef>
            </a:pPr>
            <a:r>
              <a:rPr lang="zh-CN" altLang="en-US" sz="1100" dirty="0">
                <a:solidFill>
                  <a:srgbClr val="FFFFFF"/>
                </a:solidFill>
                <a:latin typeface="Arial" pitchFamily="34" charset="0"/>
              </a:rPr>
              <a:t>字体</a:t>
            </a:r>
            <a:r>
              <a:rPr lang="en-US" altLang="zh-CN" sz="1100" dirty="0">
                <a:solidFill>
                  <a:srgbClr val="FFFFFF"/>
                </a:solidFill>
                <a:latin typeface="Arial" pitchFamily="34" charset="0"/>
              </a:rPr>
              <a:t>:</a:t>
            </a:r>
            <a:r>
              <a:rPr lang="zh-CN" altLang="en-US" sz="1100" dirty="0">
                <a:solidFill>
                  <a:srgbClr val="FFFFFF"/>
                </a:solidFill>
                <a:latin typeface="Arial" pitchFamily="34" charset="0"/>
              </a:rPr>
              <a:t>黑体</a:t>
            </a:r>
          </a:p>
          <a:p>
            <a:pPr marL="342900" indent="-342900" algn="r">
              <a:lnSpc>
                <a:spcPct val="125000"/>
              </a:lnSpc>
              <a:spcBef>
                <a:spcPct val="20000"/>
              </a:spcBef>
            </a:pPr>
            <a:endParaRPr lang="zh-CN" altLang="en-US" sz="1100" dirty="0">
              <a:solidFill>
                <a:srgbClr val="FFFFFF"/>
              </a:solidFill>
              <a:latin typeface="Arial" pitchFamily="34" charset="0"/>
            </a:endParaRPr>
          </a:p>
          <a:p>
            <a:pPr marL="342900" indent="-342900" algn="r">
              <a:lnSpc>
                <a:spcPct val="125000"/>
              </a:lnSpc>
              <a:spcBef>
                <a:spcPct val="20000"/>
              </a:spcBef>
            </a:pPr>
            <a:endParaRPr lang="zh-CN" altLang="en-US" sz="1100" dirty="0">
              <a:solidFill>
                <a:srgbClr val="FFFFFF"/>
              </a:solidFill>
              <a:latin typeface="Arial" pitchFamily="34" charset="0"/>
            </a:endParaRPr>
          </a:p>
          <a:p>
            <a:pPr marL="342900" indent="-342900" algn="r">
              <a:lnSpc>
                <a:spcPct val="125000"/>
              </a:lnSpc>
              <a:spcBef>
                <a:spcPct val="20000"/>
              </a:spcBef>
            </a:pPr>
            <a:endParaRPr lang="zh-CN" altLang="en-US" sz="1100" dirty="0">
              <a:solidFill>
                <a:srgbClr val="FFFFFF"/>
              </a:solidFill>
              <a:latin typeface="Arial" pitchFamily="34" charset="0"/>
            </a:endParaRPr>
          </a:p>
          <a:p>
            <a:pPr marL="342900" indent="-342900" algn="r">
              <a:lnSpc>
                <a:spcPct val="125000"/>
              </a:lnSpc>
              <a:spcBef>
                <a:spcPct val="20000"/>
              </a:spcBef>
            </a:pPr>
            <a:r>
              <a:rPr lang="zh-CN" altLang="en-US" sz="1100" dirty="0">
                <a:solidFill>
                  <a:srgbClr val="FFFFFF"/>
                </a:solidFill>
                <a:latin typeface="Arial" pitchFamily="34" charset="0"/>
              </a:rPr>
              <a:t>英文正文</a:t>
            </a:r>
            <a:r>
              <a:rPr lang="en-US" altLang="zh-CN" sz="1100" dirty="0">
                <a:solidFill>
                  <a:srgbClr val="FFFFFF"/>
                </a:solidFill>
                <a:latin typeface="Arial" pitchFamily="34" charset="0"/>
              </a:rPr>
              <a:t>:20-22pt</a:t>
            </a:r>
          </a:p>
          <a:p>
            <a:pPr marL="342900" indent="-342900" algn="r">
              <a:lnSpc>
                <a:spcPct val="125000"/>
              </a:lnSpc>
              <a:spcBef>
                <a:spcPct val="20000"/>
              </a:spcBef>
            </a:pPr>
            <a:r>
              <a:rPr lang="zh-CN" altLang="en-US" sz="1100" dirty="0">
                <a:solidFill>
                  <a:srgbClr val="FFFFFF"/>
                </a:solidFill>
                <a:latin typeface="Arial" pitchFamily="34" charset="0"/>
              </a:rPr>
              <a:t>子目录 </a:t>
            </a:r>
            <a:r>
              <a:rPr lang="en-US" altLang="zh-CN" sz="1100" dirty="0">
                <a:solidFill>
                  <a:srgbClr val="FFFFFF"/>
                </a:solidFill>
                <a:latin typeface="Arial" pitchFamily="34" charset="0"/>
              </a:rPr>
              <a:t>(2-5</a:t>
            </a:r>
            <a:r>
              <a:rPr lang="zh-CN" altLang="en-US" sz="1100" dirty="0">
                <a:solidFill>
                  <a:srgbClr val="FFFFFF"/>
                </a:solidFill>
                <a:latin typeface="Arial" pitchFamily="34" charset="0"/>
              </a:rPr>
              <a:t>级</a:t>
            </a:r>
            <a:r>
              <a:rPr lang="en-US" altLang="zh-CN" sz="1100" dirty="0">
                <a:solidFill>
                  <a:srgbClr val="FFFFFF"/>
                </a:solidFill>
                <a:latin typeface="Arial" pitchFamily="34" charset="0"/>
              </a:rPr>
              <a:t>) :18pt  </a:t>
            </a:r>
          </a:p>
          <a:p>
            <a:pPr marL="342900" indent="-342900" algn="r">
              <a:lnSpc>
                <a:spcPct val="125000"/>
              </a:lnSpc>
              <a:spcBef>
                <a:spcPct val="20000"/>
              </a:spcBef>
            </a:pPr>
            <a:r>
              <a:rPr lang="zh-CN" altLang="en-US" sz="1100" dirty="0">
                <a:solidFill>
                  <a:srgbClr val="FFFFFF"/>
                </a:solidFill>
                <a:latin typeface="Arial" pitchFamily="34" charset="0"/>
              </a:rPr>
              <a:t>颜色</a:t>
            </a:r>
            <a:r>
              <a:rPr lang="en-US" altLang="zh-CN" sz="1100" dirty="0">
                <a:solidFill>
                  <a:srgbClr val="FFFFFF"/>
                </a:solidFill>
                <a:latin typeface="Arial" pitchFamily="34" charset="0"/>
              </a:rPr>
              <a:t>:</a:t>
            </a:r>
            <a:r>
              <a:rPr lang="zh-CN" altLang="en-US" sz="1100" dirty="0">
                <a:solidFill>
                  <a:srgbClr val="FFFFFF"/>
                </a:solidFill>
                <a:latin typeface="Arial" pitchFamily="34" charset="0"/>
              </a:rPr>
              <a:t>黑色</a:t>
            </a:r>
          </a:p>
          <a:p>
            <a:pPr marL="342900" indent="-342900" algn="r">
              <a:lnSpc>
                <a:spcPct val="125000"/>
              </a:lnSpc>
              <a:spcBef>
                <a:spcPct val="20000"/>
              </a:spcBef>
            </a:pPr>
            <a:r>
              <a:rPr lang="zh-CN" altLang="en-US" sz="1100" dirty="0">
                <a:solidFill>
                  <a:srgbClr val="FFFFFF"/>
                </a:solidFill>
                <a:latin typeface="Arial" pitchFamily="34" charset="0"/>
              </a:rPr>
              <a:t>内部使用字体 </a:t>
            </a:r>
            <a:r>
              <a:rPr lang="en-US" altLang="zh-CN" sz="1100" dirty="0">
                <a:solidFill>
                  <a:srgbClr val="FFFFFF"/>
                </a:solidFill>
                <a:latin typeface="Arial" pitchFamily="34" charset="0"/>
              </a:rPr>
              <a:t>:</a:t>
            </a:r>
          </a:p>
          <a:p>
            <a:pPr marL="342900" indent="-342900" algn="r">
              <a:lnSpc>
                <a:spcPct val="125000"/>
              </a:lnSpc>
              <a:spcBef>
                <a:spcPct val="20000"/>
              </a:spcBef>
            </a:pPr>
            <a:r>
              <a:rPr lang="en-US" altLang="zh-CN" sz="1100" dirty="0" err="1">
                <a:solidFill>
                  <a:srgbClr val="FFFFFF"/>
                </a:solidFill>
                <a:latin typeface="Arial" pitchFamily="34" charset="0"/>
              </a:rPr>
              <a:t>FrutigerNext</a:t>
            </a:r>
            <a:r>
              <a:rPr lang="en-US" altLang="zh-CN" sz="1100" dirty="0">
                <a:solidFill>
                  <a:srgbClr val="FFFFFF"/>
                </a:solidFill>
                <a:latin typeface="Arial" pitchFamily="34" charset="0"/>
              </a:rPr>
              <a:t> LT Regular</a:t>
            </a:r>
          </a:p>
          <a:p>
            <a:pPr marL="342900" indent="-342900" algn="r">
              <a:lnSpc>
                <a:spcPct val="125000"/>
              </a:lnSpc>
              <a:spcBef>
                <a:spcPct val="20000"/>
              </a:spcBef>
            </a:pPr>
            <a:r>
              <a:rPr lang="zh-CN" altLang="en-US" sz="1100" dirty="0">
                <a:solidFill>
                  <a:srgbClr val="FFFFFF"/>
                </a:solidFill>
                <a:latin typeface="Arial" pitchFamily="34" charset="0"/>
              </a:rPr>
              <a:t>外部使用字体 </a:t>
            </a:r>
            <a:r>
              <a:rPr lang="en-US" altLang="zh-CN" sz="1100" dirty="0">
                <a:solidFill>
                  <a:srgbClr val="FFFFFF"/>
                </a:solidFill>
                <a:latin typeface="Arial" pitchFamily="34" charset="0"/>
              </a:rPr>
              <a:t>: Arial</a:t>
            </a:r>
          </a:p>
          <a:p>
            <a:pPr marL="342900" indent="-342900" algn="r">
              <a:lnSpc>
                <a:spcPct val="75000"/>
              </a:lnSpc>
              <a:spcBef>
                <a:spcPct val="20000"/>
              </a:spcBef>
            </a:pPr>
            <a:endParaRPr lang="en-US" altLang="zh-CN" sz="1100" dirty="0">
              <a:solidFill>
                <a:srgbClr val="FFFFFF"/>
              </a:solidFill>
              <a:latin typeface="Arial" pitchFamily="34" charset="0"/>
            </a:endParaRPr>
          </a:p>
          <a:p>
            <a:pPr marL="342900" indent="-342900" algn="r">
              <a:lnSpc>
                <a:spcPct val="125000"/>
              </a:lnSpc>
              <a:spcBef>
                <a:spcPct val="20000"/>
              </a:spcBef>
            </a:pPr>
            <a:r>
              <a:rPr lang="zh-CN" altLang="en-US" sz="1100" dirty="0">
                <a:solidFill>
                  <a:srgbClr val="FFFFFF"/>
                </a:solidFill>
                <a:latin typeface="Arial" pitchFamily="34" charset="0"/>
              </a:rPr>
              <a:t>中文正文</a:t>
            </a:r>
            <a:r>
              <a:rPr lang="en-US" altLang="zh-CN" sz="1100" dirty="0">
                <a:solidFill>
                  <a:srgbClr val="FFFFFF"/>
                </a:solidFill>
                <a:latin typeface="Arial" pitchFamily="34" charset="0"/>
              </a:rPr>
              <a:t>:18-20pt</a:t>
            </a:r>
          </a:p>
          <a:p>
            <a:pPr marL="342900" indent="-342900" algn="r">
              <a:lnSpc>
                <a:spcPct val="125000"/>
              </a:lnSpc>
              <a:spcBef>
                <a:spcPct val="20000"/>
              </a:spcBef>
            </a:pPr>
            <a:r>
              <a:rPr lang="zh-CN" altLang="en-US" sz="1100" dirty="0">
                <a:solidFill>
                  <a:srgbClr val="FFFFFF"/>
                </a:solidFill>
                <a:latin typeface="Arial" pitchFamily="34" charset="0"/>
              </a:rPr>
              <a:t>子目录</a:t>
            </a:r>
            <a:r>
              <a:rPr lang="en-US" altLang="zh-CN" sz="1100" dirty="0">
                <a:solidFill>
                  <a:srgbClr val="FFFFFF"/>
                </a:solidFill>
                <a:latin typeface="Arial" pitchFamily="34" charset="0"/>
              </a:rPr>
              <a:t>(2-5</a:t>
            </a:r>
            <a:r>
              <a:rPr lang="zh-CN" altLang="en-US" sz="1100" dirty="0">
                <a:solidFill>
                  <a:srgbClr val="FFFFFF"/>
                </a:solidFill>
                <a:latin typeface="Arial" pitchFamily="34" charset="0"/>
              </a:rPr>
              <a:t>级</a:t>
            </a:r>
            <a:r>
              <a:rPr lang="en-US" altLang="zh-CN" sz="1100" dirty="0">
                <a:solidFill>
                  <a:srgbClr val="FFFFFF"/>
                </a:solidFill>
                <a:latin typeface="Arial" pitchFamily="34" charset="0"/>
              </a:rPr>
              <a:t>):18pt </a:t>
            </a:r>
            <a:endParaRPr lang="zh-CN" altLang="en-US" sz="1100" dirty="0">
              <a:solidFill>
                <a:srgbClr val="FFFFFF"/>
              </a:solidFill>
              <a:latin typeface="Arial" pitchFamily="34" charset="0"/>
            </a:endParaRPr>
          </a:p>
          <a:p>
            <a:pPr marL="342900" indent="-342900" algn="r">
              <a:lnSpc>
                <a:spcPct val="125000"/>
              </a:lnSpc>
              <a:spcBef>
                <a:spcPct val="20000"/>
              </a:spcBef>
            </a:pPr>
            <a:r>
              <a:rPr lang="zh-CN" altLang="en-US" sz="1100" dirty="0">
                <a:solidFill>
                  <a:srgbClr val="FFFFFF"/>
                </a:solidFill>
                <a:latin typeface="Arial" pitchFamily="34" charset="0"/>
              </a:rPr>
              <a:t>颜色</a:t>
            </a:r>
            <a:r>
              <a:rPr lang="en-US" altLang="zh-CN" sz="1100" dirty="0">
                <a:solidFill>
                  <a:srgbClr val="FFFFFF"/>
                </a:solidFill>
                <a:latin typeface="Arial" pitchFamily="34" charset="0"/>
              </a:rPr>
              <a:t>:</a:t>
            </a:r>
            <a:r>
              <a:rPr lang="zh-CN" altLang="en-US" sz="1100" dirty="0">
                <a:solidFill>
                  <a:srgbClr val="FFFFFF"/>
                </a:solidFill>
                <a:latin typeface="Arial" pitchFamily="34" charset="0"/>
              </a:rPr>
              <a:t>黑色</a:t>
            </a:r>
          </a:p>
          <a:p>
            <a:pPr marL="342900" indent="-342900" algn="r">
              <a:lnSpc>
                <a:spcPct val="125000"/>
              </a:lnSpc>
              <a:spcBef>
                <a:spcPct val="20000"/>
              </a:spcBef>
            </a:pPr>
            <a:r>
              <a:rPr lang="zh-CN" altLang="en-US" sz="1100" dirty="0">
                <a:solidFill>
                  <a:srgbClr val="FFFFFF"/>
                </a:solidFill>
                <a:latin typeface="Arial" pitchFamily="34" charset="0"/>
              </a:rPr>
              <a:t>字体</a:t>
            </a:r>
            <a:r>
              <a:rPr lang="en-US" altLang="zh-CN" sz="1100" dirty="0">
                <a:solidFill>
                  <a:srgbClr val="FFFFFF"/>
                </a:solidFill>
                <a:latin typeface="Arial" pitchFamily="34" charset="0"/>
              </a:rPr>
              <a:t>:</a:t>
            </a:r>
            <a:r>
              <a:rPr lang="zh-CN" altLang="en-US" sz="1100" dirty="0">
                <a:solidFill>
                  <a:srgbClr val="FFFFFF"/>
                </a:solidFill>
                <a:latin typeface="Arial" pitchFamily="34" charset="0"/>
              </a:rPr>
              <a:t>细黑体 </a:t>
            </a:r>
            <a:endParaRPr lang="zh-CN" altLang="en-US" sz="1100" dirty="0">
              <a:solidFill>
                <a:srgbClr val="000000"/>
              </a:solidFill>
              <a:latin typeface="Arial" pitchFamily="34" charset="0"/>
            </a:endParaRPr>
          </a:p>
        </p:txBody>
      </p:sp>
      <p:grpSp>
        <p:nvGrpSpPr>
          <p:cNvPr id="2056" name="Group 22"/>
          <p:cNvGrpSpPr>
            <a:grpSpLocks/>
          </p:cNvGrpSpPr>
          <p:nvPr/>
        </p:nvGrpSpPr>
        <p:grpSpPr bwMode="auto">
          <a:xfrm>
            <a:off x="9324975" y="3367088"/>
            <a:ext cx="919163" cy="3490912"/>
            <a:chOff x="5839" y="2160"/>
            <a:chExt cx="579" cy="2199"/>
          </a:xfrm>
        </p:grpSpPr>
        <p:sp>
          <p:nvSpPr>
            <p:cNvPr id="2061" name="Rectangle 23"/>
            <p:cNvSpPr>
              <a:spLocks noChangeArrowheads="1"/>
            </p:cNvSpPr>
            <p:nvPr userDrawn="1"/>
          </p:nvSpPr>
          <p:spPr bwMode="auto">
            <a:xfrm>
              <a:off x="5839" y="2160"/>
              <a:ext cx="579" cy="2199"/>
            </a:xfrm>
            <a:prstGeom prst="rect">
              <a:avLst/>
            </a:prstGeom>
            <a:solidFill>
              <a:schemeClr val="bg1"/>
            </a:solidFill>
            <a:ln>
              <a:noFill/>
            </a:ln>
            <a:effectLst/>
            <a:extLst>
              <a:ext uri="{91240B29-F687-4F45-9708-019B960494DF}">
                <a14:hiddenLine xmlns:a14="http://schemas.microsoft.com/office/drawing/2010/main" xmlns="" w="9525" algn="ctr">
                  <a:solidFill>
                    <a:schemeClr val="tx1"/>
                  </a:solidFill>
                  <a:miter lim="800000"/>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lIns="91425" tIns="45712" rIns="91425" bIns="45712" anchor="ctr">
              <a:spAutoFit/>
            </a:bodyPr>
            <a:lstStyle/>
            <a:p>
              <a:endParaRPr lang="zh-CN" altLang="en-US"/>
            </a:p>
          </p:txBody>
        </p:sp>
        <p:grpSp>
          <p:nvGrpSpPr>
            <p:cNvPr id="2062" name="Group 24"/>
            <p:cNvGrpSpPr>
              <a:grpSpLocks/>
            </p:cNvGrpSpPr>
            <p:nvPr userDrawn="1"/>
          </p:nvGrpSpPr>
          <p:grpSpPr bwMode="auto">
            <a:xfrm>
              <a:off x="5893" y="2387"/>
              <a:ext cx="466" cy="115"/>
              <a:chOff x="5893" y="2387"/>
              <a:chExt cx="466" cy="115"/>
            </a:xfrm>
          </p:grpSpPr>
          <p:sp>
            <p:nvSpPr>
              <p:cNvPr id="2123" name="Rectangle 25"/>
              <p:cNvSpPr>
                <a:spLocks noChangeArrowheads="1"/>
              </p:cNvSpPr>
              <p:nvPr userDrawn="1"/>
            </p:nvSpPr>
            <p:spPr bwMode="auto">
              <a:xfrm flipV="1">
                <a:off x="6010" y="2387"/>
                <a:ext cx="116" cy="115"/>
              </a:xfrm>
              <a:prstGeom prst="rect">
                <a:avLst/>
              </a:prstGeom>
              <a:solidFill>
                <a:srgbClr val="FFCC66"/>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2124" name="Rectangle 26"/>
              <p:cNvSpPr>
                <a:spLocks noChangeArrowheads="1"/>
              </p:cNvSpPr>
              <p:nvPr userDrawn="1"/>
            </p:nvSpPr>
            <p:spPr bwMode="auto">
              <a:xfrm flipV="1">
                <a:off x="6126" y="2387"/>
                <a:ext cx="116" cy="115"/>
              </a:xfrm>
              <a:prstGeom prst="rect">
                <a:avLst/>
              </a:prstGeom>
              <a:solidFill>
                <a:srgbClr val="FF9900"/>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2125" name="Rectangle 27"/>
              <p:cNvSpPr>
                <a:spLocks noChangeArrowheads="1"/>
              </p:cNvSpPr>
              <p:nvPr userDrawn="1"/>
            </p:nvSpPr>
            <p:spPr bwMode="auto">
              <a:xfrm flipV="1">
                <a:off x="6242" y="2387"/>
                <a:ext cx="117" cy="115"/>
              </a:xfrm>
              <a:prstGeom prst="rect">
                <a:avLst/>
              </a:prstGeom>
              <a:solidFill>
                <a:srgbClr val="99660A"/>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2126" name="Rectangle 28"/>
              <p:cNvSpPr>
                <a:spLocks noChangeArrowheads="1"/>
              </p:cNvSpPr>
              <p:nvPr userDrawn="1"/>
            </p:nvSpPr>
            <p:spPr bwMode="auto">
              <a:xfrm flipV="1">
                <a:off x="5893" y="2387"/>
                <a:ext cx="117" cy="115"/>
              </a:xfrm>
              <a:prstGeom prst="rect">
                <a:avLst/>
              </a:prstGeom>
              <a:solidFill>
                <a:srgbClr val="FFCC99"/>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grpSp>
        <p:grpSp>
          <p:nvGrpSpPr>
            <p:cNvPr id="2063" name="Group 29"/>
            <p:cNvGrpSpPr>
              <a:grpSpLocks/>
            </p:cNvGrpSpPr>
            <p:nvPr userDrawn="1"/>
          </p:nvGrpSpPr>
          <p:grpSpPr bwMode="auto">
            <a:xfrm>
              <a:off x="5893" y="2523"/>
              <a:ext cx="466" cy="115"/>
              <a:chOff x="5893" y="2523"/>
              <a:chExt cx="466" cy="115"/>
            </a:xfrm>
          </p:grpSpPr>
          <p:sp>
            <p:nvSpPr>
              <p:cNvPr id="2119" name="Rectangle 30"/>
              <p:cNvSpPr>
                <a:spLocks noChangeArrowheads="1"/>
              </p:cNvSpPr>
              <p:nvPr userDrawn="1"/>
            </p:nvSpPr>
            <p:spPr bwMode="auto">
              <a:xfrm flipV="1">
                <a:off x="6010" y="2523"/>
                <a:ext cx="116" cy="115"/>
              </a:xfrm>
              <a:prstGeom prst="rect">
                <a:avLst/>
              </a:prstGeom>
              <a:solidFill>
                <a:srgbClr val="99CCFF"/>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2120" name="Rectangle 31"/>
              <p:cNvSpPr>
                <a:spLocks noChangeArrowheads="1"/>
              </p:cNvSpPr>
              <p:nvPr userDrawn="1"/>
            </p:nvSpPr>
            <p:spPr bwMode="auto">
              <a:xfrm flipV="1">
                <a:off x="6126" y="2523"/>
                <a:ext cx="116" cy="115"/>
              </a:xfrm>
              <a:prstGeom prst="rect">
                <a:avLst/>
              </a:prstGeom>
              <a:solidFill>
                <a:srgbClr val="99CCCC"/>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2121" name="Rectangle 32"/>
              <p:cNvSpPr>
                <a:spLocks noChangeArrowheads="1"/>
              </p:cNvSpPr>
              <p:nvPr userDrawn="1"/>
            </p:nvSpPr>
            <p:spPr bwMode="auto">
              <a:xfrm flipV="1">
                <a:off x="6242" y="2523"/>
                <a:ext cx="117" cy="115"/>
              </a:xfrm>
              <a:prstGeom prst="rect">
                <a:avLst/>
              </a:prstGeom>
              <a:solidFill>
                <a:srgbClr val="009999"/>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2122" name="Rectangle 33"/>
              <p:cNvSpPr>
                <a:spLocks noChangeArrowheads="1"/>
              </p:cNvSpPr>
              <p:nvPr userDrawn="1"/>
            </p:nvSpPr>
            <p:spPr bwMode="auto">
              <a:xfrm flipV="1">
                <a:off x="5893" y="2523"/>
                <a:ext cx="117" cy="115"/>
              </a:xfrm>
              <a:prstGeom prst="rect">
                <a:avLst/>
              </a:prstGeom>
              <a:solidFill>
                <a:srgbClr val="CCCCFF"/>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grpSp>
        <p:grpSp>
          <p:nvGrpSpPr>
            <p:cNvPr id="2064" name="Group 34"/>
            <p:cNvGrpSpPr>
              <a:grpSpLocks/>
            </p:cNvGrpSpPr>
            <p:nvPr userDrawn="1"/>
          </p:nvGrpSpPr>
          <p:grpSpPr bwMode="auto">
            <a:xfrm>
              <a:off x="5893" y="2659"/>
              <a:ext cx="466" cy="115"/>
              <a:chOff x="5893" y="2659"/>
              <a:chExt cx="466" cy="115"/>
            </a:xfrm>
          </p:grpSpPr>
          <p:sp>
            <p:nvSpPr>
              <p:cNvPr id="2115" name="Rectangle 35"/>
              <p:cNvSpPr>
                <a:spLocks noChangeArrowheads="1"/>
              </p:cNvSpPr>
              <p:nvPr userDrawn="1"/>
            </p:nvSpPr>
            <p:spPr bwMode="auto">
              <a:xfrm flipV="1">
                <a:off x="6010" y="2659"/>
                <a:ext cx="116" cy="115"/>
              </a:xfrm>
              <a:prstGeom prst="rect">
                <a:avLst/>
              </a:prstGeom>
              <a:solidFill>
                <a:srgbClr val="99CCCC"/>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2116" name="Rectangle 36"/>
              <p:cNvSpPr>
                <a:spLocks noChangeArrowheads="1"/>
              </p:cNvSpPr>
              <p:nvPr userDrawn="1"/>
            </p:nvSpPr>
            <p:spPr bwMode="auto">
              <a:xfrm flipV="1">
                <a:off x="6126" y="2659"/>
                <a:ext cx="116" cy="115"/>
              </a:xfrm>
              <a:prstGeom prst="rect">
                <a:avLst/>
              </a:prstGeom>
              <a:solidFill>
                <a:srgbClr val="0099CC"/>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2117" name="Rectangle 37"/>
              <p:cNvSpPr>
                <a:spLocks noChangeArrowheads="1"/>
              </p:cNvSpPr>
              <p:nvPr userDrawn="1"/>
            </p:nvSpPr>
            <p:spPr bwMode="auto">
              <a:xfrm flipV="1">
                <a:off x="6242" y="2659"/>
                <a:ext cx="117" cy="115"/>
              </a:xfrm>
              <a:prstGeom prst="rect">
                <a:avLst/>
              </a:prstGeom>
              <a:solidFill>
                <a:srgbClr val="006699"/>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2118" name="Rectangle 38"/>
              <p:cNvSpPr>
                <a:spLocks noChangeArrowheads="1"/>
              </p:cNvSpPr>
              <p:nvPr userDrawn="1"/>
            </p:nvSpPr>
            <p:spPr bwMode="auto">
              <a:xfrm flipV="1">
                <a:off x="5893" y="2659"/>
                <a:ext cx="117" cy="115"/>
              </a:xfrm>
              <a:prstGeom prst="rect">
                <a:avLst/>
              </a:prstGeom>
              <a:solidFill>
                <a:srgbClr val="CCFF99"/>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grpSp>
        <p:grpSp>
          <p:nvGrpSpPr>
            <p:cNvPr id="2065" name="Group 39"/>
            <p:cNvGrpSpPr>
              <a:grpSpLocks/>
            </p:cNvGrpSpPr>
            <p:nvPr userDrawn="1"/>
          </p:nvGrpSpPr>
          <p:grpSpPr bwMode="auto">
            <a:xfrm>
              <a:off x="5893" y="2251"/>
              <a:ext cx="466" cy="119"/>
              <a:chOff x="5893" y="2251"/>
              <a:chExt cx="466" cy="119"/>
            </a:xfrm>
          </p:grpSpPr>
          <p:sp>
            <p:nvSpPr>
              <p:cNvPr id="2111" name="Rectangle 40"/>
              <p:cNvSpPr>
                <a:spLocks noChangeArrowheads="1"/>
              </p:cNvSpPr>
              <p:nvPr userDrawn="1"/>
            </p:nvSpPr>
            <p:spPr bwMode="auto">
              <a:xfrm flipV="1">
                <a:off x="6126" y="2251"/>
                <a:ext cx="116" cy="119"/>
              </a:xfrm>
              <a:prstGeom prst="rect">
                <a:avLst/>
              </a:prstGeom>
              <a:solidFill>
                <a:srgbClr val="FF9900"/>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2112" name="Rectangle 41"/>
              <p:cNvSpPr>
                <a:spLocks noChangeArrowheads="1"/>
              </p:cNvSpPr>
              <p:nvPr userDrawn="1"/>
            </p:nvSpPr>
            <p:spPr bwMode="auto">
              <a:xfrm flipV="1">
                <a:off x="6242" y="2251"/>
                <a:ext cx="117" cy="119"/>
              </a:xfrm>
              <a:prstGeom prst="rect">
                <a:avLst/>
              </a:prstGeom>
              <a:solidFill>
                <a:srgbClr val="CCCCCC"/>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2113" name="Rectangle 42"/>
              <p:cNvSpPr>
                <a:spLocks noChangeArrowheads="1"/>
              </p:cNvSpPr>
              <p:nvPr userDrawn="1"/>
            </p:nvSpPr>
            <p:spPr bwMode="auto">
              <a:xfrm flipV="1">
                <a:off x="5893" y="2251"/>
                <a:ext cx="117" cy="119"/>
              </a:xfrm>
              <a:prstGeom prst="rect">
                <a:avLst/>
              </a:prstGeom>
              <a:solidFill>
                <a:srgbClr val="99CCFF"/>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2114" name="Rectangle 43"/>
              <p:cNvSpPr>
                <a:spLocks noChangeArrowheads="1"/>
              </p:cNvSpPr>
              <p:nvPr userDrawn="1"/>
            </p:nvSpPr>
            <p:spPr bwMode="auto">
              <a:xfrm flipV="1">
                <a:off x="6010" y="2251"/>
                <a:ext cx="116" cy="119"/>
              </a:xfrm>
              <a:prstGeom prst="rect">
                <a:avLst/>
              </a:prstGeom>
              <a:solidFill>
                <a:srgbClr val="669900"/>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grpSp>
        <p:grpSp>
          <p:nvGrpSpPr>
            <p:cNvPr id="2066" name="Group 44"/>
            <p:cNvGrpSpPr>
              <a:grpSpLocks/>
            </p:cNvGrpSpPr>
            <p:nvPr userDrawn="1"/>
          </p:nvGrpSpPr>
          <p:grpSpPr bwMode="auto">
            <a:xfrm>
              <a:off x="5893" y="2886"/>
              <a:ext cx="466" cy="115"/>
              <a:chOff x="5893" y="2886"/>
              <a:chExt cx="466" cy="115"/>
            </a:xfrm>
          </p:grpSpPr>
          <p:sp>
            <p:nvSpPr>
              <p:cNvPr id="2107" name="Rectangle 45"/>
              <p:cNvSpPr>
                <a:spLocks noChangeArrowheads="1"/>
              </p:cNvSpPr>
              <p:nvPr userDrawn="1"/>
            </p:nvSpPr>
            <p:spPr bwMode="auto">
              <a:xfrm flipV="1">
                <a:off x="6010" y="2886"/>
                <a:ext cx="116" cy="115"/>
              </a:xfrm>
              <a:prstGeom prst="rect">
                <a:avLst/>
              </a:prstGeom>
              <a:solidFill>
                <a:srgbClr val="FF9900"/>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2108" name="Rectangle 46"/>
              <p:cNvSpPr>
                <a:spLocks noChangeArrowheads="1"/>
              </p:cNvSpPr>
              <p:nvPr userDrawn="1"/>
            </p:nvSpPr>
            <p:spPr bwMode="auto">
              <a:xfrm flipV="1">
                <a:off x="6126" y="2886"/>
                <a:ext cx="116" cy="115"/>
              </a:xfrm>
              <a:prstGeom prst="rect">
                <a:avLst/>
              </a:prstGeom>
              <a:solidFill>
                <a:srgbClr val="FFCC99"/>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2109" name="Rectangle 47"/>
              <p:cNvSpPr>
                <a:spLocks noChangeArrowheads="1"/>
              </p:cNvSpPr>
              <p:nvPr userDrawn="1"/>
            </p:nvSpPr>
            <p:spPr bwMode="auto">
              <a:xfrm flipV="1">
                <a:off x="6242" y="2886"/>
                <a:ext cx="117" cy="115"/>
              </a:xfrm>
              <a:prstGeom prst="rect">
                <a:avLst/>
              </a:prstGeom>
              <a:solidFill>
                <a:srgbClr val="FFCC66"/>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2110" name="Rectangle 48"/>
              <p:cNvSpPr>
                <a:spLocks noChangeArrowheads="1"/>
              </p:cNvSpPr>
              <p:nvPr userDrawn="1"/>
            </p:nvSpPr>
            <p:spPr bwMode="auto">
              <a:xfrm flipV="1">
                <a:off x="5893" y="2886"/>
                <a:ext cx="117" cy="115"/>
              </a:xfrm>
              <a:prstGeom prst="rect">
                <a:avLst/>
              </a:prstGeom>
              <a:solidFill>
                <a:schemeClr val="tx2"/>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grpSp>
        <p:grpSp>
          <p:nvGrpSpPr>
            <p:cNvPr id="2067" name="Group 49"/>
            <p:cNvGrpSpPr>
              <a:grpSpLocks/>
            </p:cNvGrpSpPr>
            <p:nvPr userDrawn="1"/>
          </p:nvGrpSpPr>
          <p:grpSpPr bwMode="auto">
            <a:xfrm>
              <a:off x="5893" y="3022"/>
              <a:ext cx="466" cy="115"/>
              <a:chOff x="5893" y="3022"/>
              <a:chExt cx="466" cy="115"/>
            </a:xfrm>
          </p:grpSpPr>
          <p:sp>
            <p:nvSpPr>
              <p:cNvPr id="2103" name="Rectangle 50"/>
              <p:cNvSpPr>
                <a:spLocks noChangeArrowheads="1"/>
              </p:cNvSpPr>
              <p:nvPr userDrawn="1"/>
            </p:nvSpPr>
            <p:spPr bwMode="auto">
              <a:xfrm flipV="1">
                <a:off x="6010" y="3022"/>
                <a:ext cx="116" cy="115"/>
              </a:xfrm>
              <a:prstGeom prst="rect">
                <a:avLst/>
              </a:prstGeom>
              <a:solidFill>
                <a:srgbClr val="006699"/>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2104" name="Rectangle 51"/>
              <p:cNvSpPr>
                <a:spLocks noChangeArrowheads="1"/>
              </p:cNvSpPr>
              <p:nvPr userDrawn="1"/>
            </p:nvSpPr>
            <p:spPr bwMode="auto">
              <a:xfrm flipV="1">
                <a:off x="6126" y="3022"/>
                <a:ext cx="116" cy="115"/>
              </a:xfrm>
              <a:prstGeom prst="rect">
                <a:avLst/>
              </a:prstGeom>
              <a:solidFill>
                <a:srgbClr val="99CCFF"/>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2105" name="Rectangle 52"/>
              <p:cNvSpPr>
                <a:spLocks noChangeArrowheads="1"/>
              </p:cNvSpPr>
              <p:nvPr userDrawn="1"/>
            </p:nvSpPr>
            <p:spPr bwMode="auto">
              <a:xfrm flipV="1">
                <a:off x="6242" y="3022"/>
                <a:ext cx="117" cy="115"/>
              </a:xfrm>
              <a:prstGeom prst="rect">
                <a:avLst/>
              </a:prstGeom>
              <a:solidFill>
                <a:srgbClr val="CCCCFF"/>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2106" name="Rectangle 53"/>
              <p:cNvSpPr>
                <a:spLocks noChangeArrowheads="1"/>
              </p:cNvSpPr>
              <p:nvPr userDrawn="1"/>
            </p:nvSpPr>
            <p:spPr bwMode="auto">
              <a:xfrm flipV="1">
                <a:off x="5893" y="3022"/>
                <a:ext cx="117" cy="115"/>
              </a:xfrm>
              <a:prstGeom prst="rect">
                <a:avLst/>
              </a:prstGeom>
              <a:solidFill>
                <a:srgbClr val="990000"/>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grpSp>
        <p:grpSp>
          <p:nvGrpSpPr>
            <p:cNvPr id="2068" name="Group 54"/>
            <p:cNvGrpSpPr>
              <a:grpSpLocks/>
            </p:cNvGrpSpPr>
            <p:nvPr userDrawn="1"/>
          </p:nvGrpSpPr>
          <p:grpSpPr bwMode="auto">
            <a:xfrm>
              <a:off x="5893" y="3158"/>
              <a:ext cx="466" cy="115"/>
              <a:chOff x="5893" y="3158"/>
              <a:chExt cx="466" cy="115"/>
            </a:xfrm>
          </p:grpSpPr>
          <p:sp>
            <p:nvSpPr>
              <p:cNvPr id="2099" name="Rectangle 55"/>
              <p:cNvSpPr>
                <a:spLocks noChangeArrowheads="1"/>
              </p:cNvSpPr>
              <p:nvPr userDrawn="1"/>
            </p:nvSpPr>
            <p:spPr bwMode="auto">
              <a:xfrm flipV="1">
                <a:off x="6010" y="3158"/>
                <a:ext cx="116" cy="115"/>
              </a:xfrm>
              <a:prstGeom prst="rect">
                <a:avLst/>
              </a:prstGeom>
              <a:solidFill>
                <a:srgbClr val="009999"/>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2100" name="Rectangle 56"/>
              <p:cNvSpPr>
                <a:spLocks noChangeArrowheads="1"/>
              </p:cNvSpPr>
              <p:nvPr userDrawn="1"/>
            </p:nvSpPr>
            <p:spPr bwMode="auto">
              <a:xfrm flipV="1">
                <a:off x="6126" y="3158"/>
                <a:ext cx="116" cy="115"/>
              </a:xfrm>
              <a:prstGeom prst="rect">
                <a:avLst/>
              </a:prstGeom>
              <a:solidFill>
                <a:srgbClr val="CCFF99"/>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2101" name="Rectangle 57"/>
              <p:cNvSpPr>
                <a:spLocks noChangeArrowheads="1"/>
              </p:cNvSpPr>
              <p:nvPr userDrawn="1"/>
            </p:nvSpPr>
            <p:spPr bwMode="auto">
              <a:xfrm flipV="1">
                <a:off x="6242" y="3158"/>
                <a:ext cx="117" cy="115"/>
              </a:xfrm>
              <a:prstGeom prst="rect">
                <a:avLst/>
              </a:prstGeom>
              <a:solidFill>
                <a:srgbClr val="99CCCC"/>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2102" name="Rectangle 58"/>
              <p:cNvSpPr>
                <a:spLocks noChangeArrowheads="1"/>
              </p:cNvSpPr>
              <p:nvPr userDrawn="1"/>
            </p:nvSpPr>
            <p:spPr bwMode="auto">
              <a:xfrm flipV="1">
                <a:off x="5893" y="3158"/>
                <a:ext cx="117" cy="115"/>
              </a:xfrm>
              <a:prstGeom prst="rect">
                <a:avLst/>
              </a:prstGeom>
              <a:solidFill>
                <a:srgbClr val="990000"/>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grpSp>
        <p:grpSp>
          <p:nvGrpSpPr>
            <p:cNvPr id="2069" name="Group 59"/>
            <p:cNvGrpSpPr>
              <a:grpSpLocks/>
            </p:cNvGrpSpPr>
            <p:nvPr userDrawn="1"/>
          </p:nvGrpSpPr>
          <p:grpSpPr bwMode="auto">
            <a:xfrm>
              <a:off x="5893" y="3385"/>
              <a:ext cx="466" cy="115"/>
              <a:chOff x="5893" y="3385"/>
              <a:chExt cx="466" cy="115"/>
            </a:xfrm>
          </p:grpSpPr>
          <p:sp>
            <p:nvSpPr>
              <p:cNvPr id="2095" name="Rectangle 60"/>
              <p:cNvSpPr>
                <a:spLocks noChangeArrowheads="1"/>
              </p:cNvSpPr>
              <p:nvPr userDrawn="1"/>
            </p:nvSpPr>
            <p:spPr bwMode="auto">
              <a:xfrm flipV="1">
                <a:off x="6010" y="3385"/>
                <a:ext cx="116" cy="115"/>
              </a:xfrm>
              <a:prstGeom prst="rect">
                <a:avLst/>
              </a:prstGeom>
              <a:solidFill>
                <a:srgbClr val="FF9900"/>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2096" name="Rectangle 61"/>
              <p:cNvSpPr>
                <a:spLocks noChangeArrowheads="1"/>
              </p:cNvSpPr>
              <p:nvPr userDrawn="1"/>
            </p:nvSpPr>
            <p:spPr bwMode="auto">
              <a:xfrm flipV="1">
                <a:off x="6126" y="3385"/>
                <a:ext cx="116" cy="115"/>
              </a:xfrm>
              <a:prstGeom prst="rect">
                <a:avLst/>
              </a:prstGeom>
              <a:solidFill>
                <a:srgbClr val="FFCC99"/>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2097" name="Rectangle 62"/>
              <p:cNvSpPr>
                <a:spLocks noChangeArrowheads="1"/>
              </p:cNvSpPr>
              <p:nvPr userDrawn="1"/>
            </p:nvSpPr>
            <p:spPr bwMode="auto">
              <a:xfrm flipV="1">
                <a:off x="6242" y="3385"/>
                <a:ext cx="117" cy="115"/>
              </a:xfrm>
              <a:prstGeom prst="rect">
                <a:avLst/>
              </a:prstGeom>
              <a:solidFill>
                <a:srgbClr val="FFCC66"/>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2098" name="Rectangle 63"/>
              <p:cNvSpPr>
                <a:spLocks noChangeArrowheads="1"/>
              </p:cNvSpPr>
              <p:nvPr userDrawn="1"/>
            </p:nvSpPr>
            <p:spPr bwMode="auto">
              <a:xfrm flipV="1">
                <a:off x="5893" y="3385"/>
                <a:ext cx="117" cy="115"/>
              </a:xfrm>
              <a:prstGeom prst="rect">
                <a:avLst/>
              </a:prstGeom>
              <a:solidFill>
                <a:schemeClr val="tx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grpSp>
        <p:grpSp>
          <p:nvGrpSpPr>
            <p:cNvPr id="2070" name="Group 64"/>
            <p:cNvGrpSpPr>
              <a:grpSpLocks/>
            </p:cNvGrpSpPr>
            <p:nvPr userDrawn="1"/>
          </p:nvGrpSpPr>
          <p:grpSpPr bwMode="auto">
            <a:xfrm>
              <a:off x="5893" y="3521"/>
              <a:ext cx="466" cy="115"/>
              <a:chOff x="5893" y="3521"/>
              <a:chExt cx="466" cy="115"/>
            </a:xfrm>
          </p:grpSpPr>
          <p:sp>
            <p:nvSpPr>
              <p:cNvPr id="2091" name="Rectangle 65"/>
              <p:cNvSpPr>
                <a:spLocks noChangeArrowheads="1"/>
              </p:cNvSpPr>
              <p:nvPr userDrawn="1"/>
            </p:nvSpPr>
            <p:spPr bwMode="auto">
              <a:xfrm flipV="1">
                <a:off x="6010" y="3521"/>
                <a:ext cx="116" cy="115"/>
              </a:xfrm>
              <a:prstGeom prst="rect">
                <a:avLst/>
              </a:prstGeom>
              <a:solidFill>
                <a:srgbClr val="006699"/>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2092" name="Rectangle 66"/>
              <p:cNvSpPr>
                <a:spLocks noChangeArrowheads="1"/>
              </p:cNvSpPr>
              <p:nvPr userDrawn="1"/>
            </p:nvSpPr>
            <p:spPr bwMode="auto">
              <a:xfrm flipV="1">
                <a:off x="6126" y="3521"/>
                <a:ext cx="116" cy="115"/>
              </a:xfrm>
              <a:prstGeom prst="rect">
                <a:avLst/>
              </a:prstGeom>
              <a:solidFill>
                <a:srgbClr val="99CCFF"/>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2093" name="Rectangle 67"/>
              <p:cNvSpPr>
                <a:spLocks noChangeArrowheads="1"/>
              </p:cNvSpPr>
              <p:nvPr userDrawn="1"/>
            </p:nvSpPr>
            <p:spPr bwMode="auto">
              <a:xfrm flipV="1">
                <a:off x="6242" y="3521"/>
                <a:ext cx="117" cy="115"/>
              </a:xfrm>
              <a:prstGeom prst="rect">
                <a:avLst/>
              </a:prstGeom>
              <a:solidFill>
                <a:srgbClr val="CCCCFF"/>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2094" name="Rectangle 68"/>
              <p:cNvSpPr>
                <a:spLocks noChangeArrowheads="1"/>
              </p:cNvSpPr>
              <p:nvPr userDrawn="1"/>
            </p:nvSpPr>
            <p:spPr bwMode="auto">
              <a:xfrm flipV="1">
                <a:off x="5893" y="3521"/>
                <a:ext cx="117" cy="115"/>
              </a:xfrm>
              <a:prstGeom prst="rect">
                <a:avLst/>
              </a:prstGeom>
              <a:solidFill>
                <a:schemeClr val="tx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grpSp>
        <p:grpSp>
          <p:nvGrpSpPr>
            <p:cNvPr id="2071" name="Group 69"/>
            <p:cNvGrpSpPr>
              <a:grpSpLocks/>
            </p:cNvGrpSpPr>
            <p:nvPr userDrawn="1"/>
          </p:nvGrpSpPr>
          <p:grpSpPr bwMode="auto">
            <a:xfrm>
              <a:off x="5893" y="3657"/>
              <a:ext cx="466" cy="115"/>
              <a:chOff x="5893" y="3657"/>
              <a:chExt cx="466" cy="115"/>
            </a:xfrm>
          </p:grpSpPr>
          <p:sp>
            <p:nvSpPr>
              <p:cNvPr id="2087" name="Rectangle 70"/>
              <p:cNvSpPr>
                <a:spLocks noChangeArrowheads="1"/>
              </p:cNvSpPr>
              <p:nvPr userDrawn="1"/>
            </p:nvSpPr>
            <p:spPr bwMode="auto">
              <a:xfrm flipV="1">
                <a:off x="6010" y="3657"/>
                <a:ext cx="116" cy="115"/>
              </a:xfrm>
              <a:prstGeom prst="rect">
                <a:avLst/>
              </a:prstGeom>
              <a:solidFill>
                <a:srgbClr val="009999"/>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2088" name="Rectangle 71"/>
              <p:cNvSpPr>
                <a:spLocks noChangeArrowheads="1"/>
              </p:cNvSpPr>
              <p:nvPr userDrawn="1"/>
            </p:nvSpPr>
            <p:spPr bwMode="auto">
              <a:xfrm flipV="1">
                <a:off x="6126" y="3657"/>
                <a:ext cx="116" cy="115"/>
              </a:xfrm>
              <a:prstGeom prst="rect">
                <a:avLst/>
              </a:prstGeom>
              <a:solidFill>
                <a:srgbClr val="CCFF99"/>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2089" name="Rectangle 72"/>
              <p:cNvSpPr>
                <a:spLocks noChangeArrowheads="1"/>
              </p:cNvSpPr>
              <p:nvPr userDrawn="1"/>
            </p:nvSpPr>
            <p:spPr bwMode="auto">
              <a:xfrm flipV="1">
                <a:off x="6242" y="3657"/>
                <a:ext cx="117" cy="115"/>
              </a:xfrm>
              <a:prstGeom prst="rect">
                <a:avLst/>
              </a:prstGeom>
              <a:solidFill>
                <a:srgbClr val="99CCCC"/>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2090" name="Rectangle 73"/>
              <p:cNvSpPr>
                <a:spLocks noChangeArrowheads="1"/>
              </p:cNvSpPr>
              <p:nvPr userDrawn="1"/>
            </p:nvSpPr>
            <p:spPr bwMode="auto">
              <a:xfrm flipV="1">
                <a:off x="5893" y="3657"/>
                <a:ext cx="117" cy="115"/>
              </a:xfrm>
              <a:prstGeom prst="rect">
                <a:avLst/>
              </a:prstGeom>
              <a:solidFill>
                <a:schemeClr val="tx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grpSp>
        <p:grpSp>
          <p:nvGrpSpPr>
            <p:cNvPr id="2072" name="Group 74"/>
            <p:cNvGrpSpPr>
              <a:grpSpLocks/>
            </p:cNvGrpSpPr>
            <p:nvPr userDrawn="1"/>
          </p:nvGrpSpPr>
          <p:grpSpPr bwMode="auto">
            <a:xfrm>
              <a:off x="5893" y="3884"/>
              <a:ext cx="466" cy="115"/>
              <a:chOff x="5893" y="3884"/>
              <a:chExt cx="466" cy="115"/>
            </a:xfrm>
          </p:grpSpPr>
          <p:sp>
            <p:nvSpPr>
              <p:cNvPr id="2083" name="Rectangle 75"/>
              <p:cNvSpPr>
                <a:spLocks noChangeArrowheads="1"/>
              </p:cNvSpPr>
              <p:nvPr userDrawn="1"/>
            </p:nvSpPr>
            <p:spPr bwMode="auto">
              <a:xfrm flipV="1">
                <a:off x="6010" y="3884"/>
                <a:ext cx="116" cy="115"/>
              </a:xfrm>
              <a:prstGeom prst="rect">
                <a:avLst/>
              </a:prstGeom>
              <a:solidFill>
                <a:srgbClr val="FF9900"/>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2084" name="Rectangle 76"/>
              <p:cNvSpPr>
                <a:spLocks noChangeArrowheads="1"/>
              </p:cNvSpPr>
              <p:nvPr userDrawn="1"/>
            </p:nvSpPr>
            <p:spPr bwMode="auto">
              <a:xfrm flipV="1">
                <a:off x="6126" y="3884"/>
                <a:ext cx="116" cy="115"/>
              </a:xfrm>
              <a:prstGeom prst="rect">
                <a:avLst/>
              </a:prstGeom>
              <a:solidFill>
                <a:srgbClr val="FFCC99"/>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2085" name="Rectangle 77"/>
              <p:cNvSpPr>
                <a:spLocks noChangeArrowheads="1"/>
              </p:cNvSpPr>
              <p:nvPr userDrawn="1"/>
            </p:nvSpPr>
            <p:spPr bwMode="auto">
              <a:xfrm flipV="1">
                <a:off x="6242" y="3884"/>
                <a:ext cx="117" cy="115"/>
              </a:xfrm>
              <a:prstGeom prst="rect">
                <a:avLst/>
              </a:prstGeom>
              <a:solidFill>
                <a:srgbClr val="FFCC66"/>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2086" name="Rectangle 78"/>
              <p:cNvSpPr>
                <a:spLocks noChangeArrowheads="1"/>
              </p:cNvSpPr>
              <p:nvPr userDrawn="1"/>
            </p:nvSpPr>
            <p:spPr bwMode="auto">
              <a:xfrm flipV="1">
                <a:off x="5893" y="3884"/>
                <a:ext cx="117" cy="115"/>
              </a:xfrm>
              <a:prstGeom prst="rect">
                <a:avLst/>
              </a:prstGeom>
              <a:solidFill>
                <a:schemeClr val="bg2"/>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grpSp>
        <p:grpSp>
          <p:nvGrpSpPr>
            <p:cNvPr id="2073" name="Group 79"/>
            <p:cNvGrpSpPr>
              <a:grpSpLocks/>
            </p:cNvGrpSpPr>
            <p:nvPr userDrawn="1"/>
          </p:nvGrpSpPr>
          <p:grpSpPr bwMode="auto">
            <a:xfrm>
              <a:off x="5893" y="4026"/>
              <a:ext cx="466" cy="115"/>
              <a:chOff x="5893" y="4026"/>
              <a:chExt cx="466" cy="115"/>
            </a:xfrm>
          </p:grpSpPr>
          <p:sp>
            <p:nvSpPr>
              <p:cNvPr id="2079" name="Rectangle 80"/>
              <p:cNvSpPr>
                <a:spLocks noChangeArrowheads="1"/>
              </p:cNvSpPr>
              <p:nvPr userDrawn="1"/>
            </p:nvSpPr>
            <p:spPr bwMode="auto">
              <a:xfrm flipV="1">
                <a:off x="6010" y="4026"/>
                <a:ext cx="116" cy="115"/>
              </a:xfrm>
              <a:prstGeom prst="rect">
                <a:avLst/>
              </a:prstGeom>
              <a:solidFill>
                <a:srgbClr val="006699"/>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2080" name="Rectangle 81"/>
              <p:cNvSpPr>
                <a:spLocks noChangeArrowheads="1"/>
              </p:cNvSpPr>
              <p:nvPr userDrawn="1"/>
            </p:nvSpPr>
            <p:spPr bwMode="auto">
              <a:xfrm flipV="1">
                <a:off x="6126" y="4026"/>
                <a:ext cx="116" cy="115"/>
              </a:xfrm>
              <a:prstGeom prst="rect">
                <a:avLst/>
              </a:prstGeom>
              <a:solidFill>
                <a:srgbClr val="99CCFF"/>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2081" name="Rectangle 82"/>
              <p:cNvSpPr>
                <a:spLocks noChangeArrowheads="1"/>
              </p:cNvSpPr>
              <p:nvPr userDrawn="1"/>
            </p:nvSpPr>
            <p:spPr bwMode="auto">
              <a:xfrm flipV="1">
                <a:off x="6242" y="4026"/>
                <a:ext cx="117" cy="115"/>
              </a:xfrm>
              <a:prstGeom prst="rect">
                <a:avLst/>
              </a:prstGeom>
              <a:solidFill>
                <a:srgbClr val="CCCCFF"/>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2082" name="Rectangle 83"/>
              <p:cNvSpPr>
                <a:spLocks noChangeArrowheads="1"/>
              </p:cNvSpPr>
              <p:nvPr userDrawn="1"/>
            </p:nvSpPr>
            <p:spPr bwMode="auto">
              <a:xfrm flipV="1">
                <a:off x="5893" y="4026"/>
                <a:ext cx="117" cy="115"/>
              </a:xfrm>
              <a:prstGeom prst="rect">
                <a:avLst/>
              </a:prstGeom>
              <a:solidFill>
                <a:schemeClr val="bg2"/>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grpSp>
        <p:grpSp>
          <p:nvGrpSpPr>
            <p:cNvPr id="2074" name="Group 84"/>
            <p:cNvGrpSpPr>
              <a:grpSpLocks/>
            </p:cNvGrpSpPr>
            <p:nvPr userDrawn="1"/>
          </p:nvGrpSpPr>
          <p:grpSpPr bwMode="auto">
            <a:xfrm>
              <a:off x="5893" y="4167"/>
              <a:ext cx="466" cy="115"/>
              <a:chOff x="5893" y="4167"/>
              <a:chExt cx="466" cy="115"/>
            </a:xfrm>
          </p:grpSpPr>
          <p:sp>
            <p:nvSpPr>
              <p:cNvPr id="2075" name="Rectangle 85"/>
              <p:cNvSpPr>
                <a:spLocks noChangeArrowheads="1"/>
              </p:cNvSpPr>
              <p:nvPr userDrawn="1"/>
            </p:nvSpPr>
            <p:spPr bwMode="auto">
              <a:xfrm flipV="1">
                <a:off x="6010" y="4167"/>
                <a:ext cx="116" cy="115"/>
              </a:xfrm>
              <a:prstGeom prst="rect">
                <a:avLst/>
              </a:prstGeom>
              <a:solidFill>
                <a:schemeClr val="hlink"/>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2076" name="Rectangle 86"/>
              <p:cNvSpPr>
                <a:spLocks noChangeArrowheads="1"/>
              </p:cNvSpPr>
              <p:nvPr userDrawn="1"/>
            </p:nvSpPr>
            <p:spPr bwMode="auto">
              <a:xfrm flipV="1">
                <a:off x="6126" y="4167"/>
                <a:ext cx="116" cy="115"/>
              </a:xfrm>
              <a:prstGeom prst="rect">
                <a:avLst/>
              </a:prstGeom>
              <a:solidFill>
                <a:schemeClr val="accent2"/>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2077" name="Rectangle 87"/>
              <p:cNvSpPr>
                <a:spLocks noChangeArrowheads="1"/>
              </p:cNvSpPr>
              <p:nvPr userDrawn="1"/>
            </p:nvSpPr>
            <p:spPr bwMode="auto">
              <a:xfrm flipV="1">
                <a:off x="6242" y="4167"/>
                <a:ext cx="117" cy="115"/>
              </a:xfrm>
              <a:prstGeom prst="rect">
                <a:avLst/>
              </a:prstGeom>
              <a:solidFill>
                <a:schemeClr val="accent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2078" name="Rectangle 88"/>
              <p:cNvSpPr>
                <a:spLocks noChangeArrowheads="1"/>
              </p:cNvSpPr>
              <p:nvPr userDrawn="1"/>
            </p:nvSpPr>
            <p:spPr bwMode="auto">
              <a:xfrm flipV="1">
                <a:off x="5893" y="4167"/>
                <a:ext cx="117" cy="115"/>
              </a:xfrm>
              <a:prstGeom prst="rect">
                <a:avLst/>
              </a:prstGeom>
              <a:solidFill>
                <a:schemeClr val="bg2"/>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grpSp>
      </p:grpSp>
      <p:sp>
        <p:nvSpPr>
          <p:cNvPr id="2057" name="Rectangle 89"/>
          <p:cNvSpPr>
            <a:spLocks noChangeArrowheads="1"/>
          </p:cNvSpPr>
          <p:nvPr/>
        </p:nvSpPr>
        <p:spPr bwMode="auto">
          <a:xfrm>
            <a:off x="9251950" y="1341438"/>
            <a:ext cx="1192213" cy="1725612"/>
          </a:xfrm>
          <a:prstGeom prst="rect">
            <a:avLst/>
          </a:prstGeom>
          <a:noFill/>
          <a:ln>
            <a:noFill/>
          </a:ln>
          <a:effectLst/>
          <a:extLst>
            <a:ext uri="{909E8E84-426E-40DD-AFC4-6F175D3DCCD1}">
              <a14:hiddenFill xmlns:a14="http://schemas.microsoft.com/office/drawing/2010/main" xmlns="">
                <a:solidFill>
                  <a:srgbClr val="FFCC99"/>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lIns="80124" tIns="40063" rIns="80124" bIns="40063">
            <a:spAutoFit/>
          </a:bodyPr>
          <a:lstStyle/>
          <a:p>
            <a:pPr>
              <a:lnSpc>
                <a:spcPct val="120000"/>
              </a:lnSpc>
              <a:spcBef>
                <a:spcPct val="20000"/>
              </a:spcBef>
            </a:pPr>
            <a:r>
              <a:rPr lang="zh-CN" altLang="en-US" sz="1100">
                <a:solidFill>
                  <a:srgbClr val="FFFFFF"/>
                </a:solidFill>
                <a:latin typeface="Arial" pitchFamily="34" charset="0"/>
              </a:rPr>
              <a:t>配色参考方案：</a:t>
            </a:r>
          </a:p>
          <a:p>
            <a:pPr>
              <a:lnSpc>
                <a:spcPct val="120000"/>
              </a:lnSpc>
              <a:spcBef>
                <a:spcPct val="20000"/>
              </a:spcBef>
            </a:pPr>
            <a:r>
              <a:rPr lang="zh-CN" altLang="en-US" sz="1100">
                <a:solidFill>
                  <a:srgbClr val="FFFFFF"/>
                </a:solidFill>
                <a:latin typeface="Arial" pitchFamily="34" charset="0"/>
              </a:rPr>
              <a:t>建议同一页面内不超过四种颜色，以下是</a:t>
            </a:r>
            <a:r>
              <a:rPr lang="en-US" altLang="zh-CN" sz="1100">
                <a:solidFill>
                  <a:srgbClr val="FFFFFF"/>
                </a:solidFill>
                <a:latin typeface="Arial" pitchFamily="34" charset="0"/>
              </a:rPr>
              <a:t>13</a:t>
            </a:r>
            <a:r>
              <a:rPr lang="zh-CN" altLang="en-US" sz="1100">
                <a:solidFill>
                  <a:srgbClr val="FFFFFF"/>
                </a:solidFill>
                <a:latin typeface="Arial" pitchFamily="34" charset="0"/>
              </a:rPr>
              <a:t>组配色方案，同一页面内只选择一组使用。（仅供参考）</a:t>
            </a:r>
          </a:p>
        </p:txBody>
      </p:sp>
      <p:sp>
        <p:nvSpPr>
          <p:cNvPr id="2058" name="Rectangle 90"/>
          <p:cNvSpPr>
            <a:spLocks noChangeArrowheads="1"/>
          </p:cNvSpPr>
          <p:nvPr/>
        </p:nvSpPr>
        <p:spPr bwMode="auto">
          <a:xfrm>
            <a:off x="9251950" y="7938"/>
            <a:ext cx="1120775" cy="684212"/>
          </a:xfrm>
          <a:prstGeom prst="rect">
            <a:avLst/>
          </a:prstGeom>
          <a:noFill/>
          <a:ln>
            <a:noFill/>
          </a:ln>
          <a:effectLst/>
          <a:extLst>
            <a:ext uri="{909E8E84-426E-40DD-AFC4-6F175D3DCCD1}">
              <a14:hiddenFill xmlns:a14="http://schemas.microsoft.com/office/drawing/2010/main" xmlns="">
                <a:solidFill>
                  <a:srgbClr val="FFCC99"/>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lIns="80124" tIns="40063" rIns="80124" bIns="40063">
            <a:spAutoFit/>
          </a:bodyPr>
          <a:lstStyle/>
          <a:p>
            <a:pPr>
              <a:lnSpc>
                <a:spcPct val="120000"/>
              </a:lnSpc>
              <a:spcBef>
                <a:spcPct val="20000"/>
              </a:spcBef>
            </a:pPr>
            <a:r>
              <a:rPr lang="zh-CN" altLang="en-US" sz="1100">
                <a:solidFill>
                  <a:srgbClr val="FFFFFF"/>
                </a:solidFill>
                <a:latin typeface="Arial" pitchFamily="34" charset="0"/>
              </a:rPr>
              <a:t>客户或者合作伙伴的标志放在右上角</a:t>
            </a:r>
            <a:r>
              <a:rPr lang="en-US" altLang="zh-CN" sz="1100">
                <a:solidFill>
                  <a:srgbClr val="FFFFFF"/>
                </a:solidFill>
                <a:latin typeface="Arial" pitchFamily="34" charset="0"/>
              </a:rPr>
              <a:t>.</a:t>
            </a:r>
            <a:endParaRPr lang="zh-CN" altLang="en-US" sz="1100">
              <a:solidFill>
                <a:srgbClr val="FFFFFF"/>
              </a:solidFill>
              <a:latin typeface="Arial" pitchFamily="34" charset="0"/>
            </a:endParaRPr>
          </a:p>
        </p:txBody>
      </p:sp>
      <p:sp>
        <p:nvSpPr>
          <p:cNvPr id="152" name="Text Box 5"/>
          <p:cNvSpPr txBox="1">
            <a:spLocks noChangeArrowheads="1"/>
          </p:cNvSpPr>
          <p:nvPr/>
        </p:nvSpPr>
        <p:spPr bwMode="auto">
          <a:xfrm>
            <a:off x="755650" y="6230938"/>
            <a:ext cx="2967038" cy="212725"/>
          </a:xfrm>
          <a:prstGeom prst="rect">
            <a:avLst/>
          </a:prstGeom>
          <a:noFill/>
          <a:ln>
            <a:noFill/>
          </a:ln>
          <a:extLst>
            <a:ext uri="{909E8E84-426E-40DD-AFC4-6F175D3DCCD1}">
              <a14:hiddenFill xmlns:a14="http://schemas.microsoft.com/office/drawing/2010/main" xmlns="">
                <a:solidFill>
                  <a:srgbClr val="4F81BD"/>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bIns="0">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defRPr/>
            </a:pPr>
            <a:r>
              <a:rPr lang="en-US" altLang="zh-CN" sz="1400" dirty="0" smtClean="0">
                <a:solidFill>
                  <a:srgbClr val="000000"/>
                </a:solidFill>
                <a:latin typeface="FrutigerNext LT Bold" pitchFamily="34" charset="0"/>
                <a:ea typeface="MS PGothic" pitchFamily="34" charset="-128"/>
              </a:rPr>
              <a:t>HUAWEI TECHNOLOGIES CO., LTD.</a:t>
            </a:r>
          </a:p>
        </p:txBody>
      </p:sp>
      <p:sp>
        <p:nvSpPr>
          <p:cNvPr id="153" name="Text Box 7"/>
          <p:cNvSpPr txBox="1">
            <a:spLocks noChangeArrowheads="1"/>
          </p:cNvSpPr>
          <p:nvPr/>
        </p:nvSpPr>
        <p:spPr bwMode="auto">
          <a:xfrm>
            <a:off x="7229475" y="4019550"/>
            <a:ext cx="1258888" cy="244475"/>
          </a:xfrm>
          <a:prstGeom prst="rect">
            <a:avLst/>
          </a:prstGeom>
          <a:noFill/>
          <a:ln>
            <a:noFill/>
          </a:ln>
          <a:extLst>
            <a:ext uri="{909E8E84-426E-40DD-AFC4-6F175D3DCCD1}">
              <a14:hiddenFill xmlns:a14="http://schemas.microsoft.com/office/drawing/2010/main" xmlns="">
                <a:solidFill>
                  <a:srgbClr val="4F81BD"/>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defRPr/>
            </a:pPr>
            <a:r>
              <a:rPr lang="en-US" altLang="zh-CN" sz="1000" smtClean="0">
                <a:solidFill>
                  <a:srgbClr val="FFFFFF"/>
                </a:solidFill>
                <a:latin typeface="FrutigerNext LT Bold" pitchFamily="34" charset="0"/>
                <a:ea typeface="MS PGothic" pitchFamily="34" charset="-128"/>
              </a:rPr>
              <a:t>www.huawei.com</a:t>
            </a:r>
          </a:p>
        </p:txBody>
      </p:sp>
      <p:pic>
        <p:nvPicPr>
          <p:cNvPr id="79" name="Picture 6" descr="Logo"/>
          <p:cNvPicPr>
            <a:picLocks noChangeAspect="1" noChangeArrowheads="1"/>
          </p:cNvPicPr>
          <p:nvPr/>
        </p:nvPicPr>
        <p:blipFill>
          <a:blip r:embed="rId4" cstate="email">
            <a:extLst>
              <a:ext uri="{28A0092B-C50C-407E-A947-70E740481C1C}">
                <a14:useLocalDpi xmlns:a14="http://schemas.microsoft.com/office/drawing/2010/main" xmlns=""/>
              </a:ext>
            </a:extLst>
          </a:blip>
          <a:srcRect/>
          <a:stretch>
            <a:fillRect/>
          </a:stretch>
        </p:blipFill>
        <p:spPr bwMode="auto">
          <a:xfrm>
            <a:off x="7669213" y="5684838"/>
            <a:ext cx="706437" cy="7048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816" r:id="rId1"/>
  </p:sldLayoutIdLst>
  <p:transition advClick="0" advTm="8000">
    <p:fade thruBlk="1"/>
  </p:transition>
  <p:timing>
    <p:tnLst>
      <p:par>
        <p:cTn id="1" dur="indefinite" restart="never" nodeType="tmRoot"/>
      </p:par>
    </p:tnLst>
  </p:timing>
  <p:txStyles>
    <p:titleStyle>
      <a:lvl1pPr algn="l" rtl="0" eaLnBrk="0" fontAlgn="base" hangingPunct="0">
        <a:spcBef>
          <a:spcPct val="0"/>
        </a:spcBef>
        <a:spcAft>
          <a:spcPct val="0"/>
        </a:spcAft>
        <a:defRPr sz="3200" b="1">
          <a:solidFill>
            <a:schemeClr val="bg1"/>
          </a:solidFill>
          <a:latin typeface="+mn-lt"/>
          <a:ea typeface="黑体" pitchFamily="49" charset="-122"/>
          <a:cs typeface="+mj-cs"/>
        </a:defRPr>
      </a:lvl1pPr>
      <a:lvl2pPr algn="l" rtl="0" eaLnBrk="0" fontAlgn="base" hangingPunct="0">
        <a:spcBef>
          <a:spcPct val="0"/>
        </a:spcBef>
        <a:spcAft>
          <a:spcPct val="0"/>
        </a:spcAft>
        <a:defRPr sz="3200" b="1">
          <a:solidFill>
            <a:schemeClr val="bg1"/>
          </a:solidFill>
          <a:latin typeface="黑体" pitchFamily="49" charset="-122"/>
          <a:ea typeface="黑体" pitchFamily="49" charset="-122"/>
          <a:cs typeface="宋体" charset="-122"/>
        </a:defRPr>
      </a:lvl2pPr>
      <a:lvl3pPr algn="l" rtl="0" eaLnBrk="0" fontAlgn="base" hangingPunct="0">
        <a:spcBef>
          <a:spcPct val="0"/>
        </a:spcBef>
        <a:spcAft>
          <a:spcPct val="0"/>
        </a:spcAft>
        <a:defRPr sz="3200" b="1">
          <a:solidFill>
            <a:schemeClr val="bg1"/>
          </a:solidFill>
          <a:latin typeface="黑体" pitchFamily="49" charset="-122"/>
          <a:ea typeface="黑体" pitchFamily="49" charset="-122"/>
          <a:cs typeface="宋体" charset="-122"/>
        </a:defRPr>
      </a:lvl3pPr>
      <a:lvl4pPr algn="l" rtl="0" eaLnBrk="0" fontAlgn="base" hangingPunct="0">
        <a:spcBef>
          <a:spcPct val="0"/>
        </a:spcBef>
        <a:spcAft>
          <a:spcPct val="0"/>
        </a:spcAft>
        <a:defRPr sz="3200" b="1">
          <a:solidFill>
            <a:schemeClr val="bg1"/>
          </a:solidFill>
          <a:latin typeface="黑体" pitchFamily="49" charset="-122"/>
          <a:ea typeface="黑体" pitchFamily="49" charset="-122"/>
          <a:cs typeface="宋体" charset="-122"/>
        </a:defRPr>
      </a:lvl4pPr>
      <a:lvl5pPr algn="l" rtl="0" eaLnBrk="0" fontAlgn="base" hangingPunct="0">
        <a:spcBef>
          <a:spcPct val="0"/>
        </a:spcBef>
        <a:spcAft>
          <a:spcPct val="0"/>
        </a:spcAft>
        <a:defRPr sz="3200" b="1">
          <a:solidFill>
            <a:schemeClr val="bg1"/>
          </a:solidFill>
          <a:latin typeface="黑体" pitchFamily="49" charset="-122"/>
          <a:ea typeface="黑体" pitchFamily="49" charset="-122"/>
          <a:cs typeface="宋体" charset="-122"/>
        </a:defRPr>
      </a:lvl5pPr>
      <a:lvl6pPr marL="4572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6pPr>
      <a:lvl7pPr marL="9144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7pPr>
      <a:lvl8pPr marL="13716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8pPr>
      <a:lvl9pPr marL="18288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9pPr>
    </p:titleStyle>
    <p:bodyStyle>
      <a:lvl1pPr marL="342900" indent="-342900" algn="l" rtl="0" eaLnBrk="0" fontAlgn="base" hangingPunct="0">
        <a:spcBef>
          <a:spcPct val="20000"/>
        </a:spcBef>
        <a:spcAft>
          <a:spcPct val="0"/>
        </a:spcAft>
        <a:buClr>
          <a:srgbClr val="990000"/>
        </a:buClr>
        <a:buChar char="•"/>
        <a:defRPr sz="2400" b="1">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000">
          <a:solidFill>
            <a:schemeClr val="tx1"/>
          </a:solidFill>
          <a:latin typeface="+mn-lt"/>
          <a:ea typeface="+mn-ea"/>
          <a:cs typeface="+mn-cs"/>
        </a:defRPr>
      </a:lvl2pPr>
      <a:lvl3pPr marL="1143000" indent="-228600" algn="l" rtl="0" eaLnBrk="0" fontAlgn="base" hangingPunct="0">
        <a:spcBef>
          <a:spcPct val="20000"/>
        </a:spcBef>
        <a:spcAft>
          <a:spcPct val="0"/>
        </a:spcAft>
        <a:buFont typeface="FrutigerNext LT Medium" pitchFamily="34" charset="0"/>
        <a:buChar char="»"/>
        <a:defRPr>
          <a:solidFill>
            <a:schemeClr val="tx1"/>
          </a:solidFill>
          <a:latin typeface="+mn-lt"/>
          <a:ea typeface="+mn-ea"/>
          <a:cs typeface="+mn-cs"/>
        </a:defRPr>
      </a:lvl3pPr>
      <a:lvl4pPr marL="1600200" indent="-228600" algn="l" rtl="0" eaLnBrk="0" fontAlgn="base" hangingPunct="0">
        <a:spcBef>
          <a:spcPct val="20000"/>
        </a:spcBef>
        <a:spcAft>
          <a:spcPct val="0"/>
        </a:spcAft>
        <a:buChar char="–"/>
        <a:defRPr sz="16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1600">
          <a:solidFill>
            <a:schemeClr val="tx1"/>
          </a:solidFill>
          <a:latin typeface="+mn-lt"/>
          <a:ea typeface="+mn-ea"/>
          <a:cs typeface="+mn-cs"/>
        </a:defRPr>
      </a:lvl5pPr>
      <a:lvl6pPr marL="25146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6pPr>
      <a:lvl7pPr marL="29718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7pPr>
      <a:lvl8pPr marL="34290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8pPr>
      <a:lvl9pPr marL="38862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80" name="Text Box 5"/>
          <p:cNvSpPr txBox="1">
            <a:spLocks noChangeArrowheads="1"/>
          </p:cNvSpPr>
          <p:nvPr/>
        </p:nvSpPr>
        <p:spPr bwMode="auto">
          <a:xfrm>
            <a:off x="755650" y="6219825"/>
            <a:ext cx="2967038" cy="212725"/>
          </a:xfrm>
          <a:prstGeom prst="rect">
            <a:avLst/>
          </a:prstGeom>
          <a:noFill/>
          <a:ln>
            <a:noFill/>
          </a:ln>
          <a:extLst>
            <a:ext uri="{909E8E84-426E-40DD-AFC4-6F175D3DCCD1}">
              <a14:hiddenFill xmlns:a14="http://schemas.microsoft.com/office/drawing/2010/main" xmlns="">
                <a:solidFill>
                  <a:srgbClr val="4F81BD"/>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bIns="0">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defRPr/>
            </a:pPr>
            <a:r>
              <a:rPr lang="en-US" altLang="zh-CN" sz="1400" dirty="0" smtClean="0">
                <a:solidFill>
                  <a:srgbClr val="000000"/>
                </a:solidFill>
                <a:latin typeface="FrutigerNext LT Bold" pitchFamily="34" charset="0"/>
                <a:ea typeface="MS PGothic" pitchFamily="34" charset="-128"/>
              </a:rPr>
              <a:t>HUAWEI TECHNOLOGIES CO., LTD.</a:t>
            </a:r>
          </a:p>
        </p:txBody>
      </p:sp>
      <p:pic>
        <p:nvPicPr>
          <p:cNvPr id="5125" name="Picture 6" descr="Logo"/>
          <p:cNvPicPr>
            <a:picLocks noChangeAspect="1" noChangeArrowheads="1"/>
          </p:cNvPicPr>
          <p:nvPr/>
        </p:nvPicPr>
        <p:blipFill>
          <a:blip r:embed="rId3" cstate="email">
            <a:extLst>
              <a:ext uri="{28A0092B-C50C-407E-A947-70E740481C1C}">
                <a14:useLocalDpi xmlns:a14="http://schemas.microsoft.com/office/drawing/2010/main" xmlns=""/>
              </a:ext>
            </a:extLst>
          </a:blip>
          <a:srcRect/>
          <a:stretch>
            <a:fillRect/>
          </a:stretch>
        </p:blipFill>
        <p:spPr bwMode="auto">
          <a:xfrm>
            <a:off x="7669213" y="5684838"/>
            <a:ext cx="706437" cy="7048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5127" name="Rectangle 8"/>
          <p:cNvSpPr>
            <a:spLocks noGrp="1" noChangeArrowheads="1"/>
          </p:cNvSpPr>
          <p:nvPr>
            <p:ph type="title"/>
          </p:nvPr>
        </p:nvSpPr>
        <p:spPr bwMode="auto">
          <a:xfrm>
            <a:off x="755650" y="4508500"/>
            <a:ext cx="5548313" cy="584775"/>
          </a:xfrm>
          <a:prstGeom prst="rect">
            <a:avLst/>
          </a:prstGeom>
          <a:noFill/>
          <a:ln>
            <a:noFill/>
          </a:ln>
          <a:effectLst/>
          <a:extLst>
            <a:ext uri="{909E8E84-426E-40DD-AFC4-6F175D3DCCD1}">
              <a14:hiddenFill xmlns:a14="http://schemas.microsoft.com/office/drawing/2010/main" xmlns="">
                <a:solidFill>
                  <a:srgbClr val="4F81BD"/>
                </a:solidFill>
              </a14:hiddenFill>
            </a:ext>
            <a:ext uri="{91240B29-F687-4F45-9708-019B960494DF}">
              <a14:hiddenLine xmlns:a14="http://schemas.microsoft.com/office/drawing/2010/main" xmlns="" w="9525" algn="ctr">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0" tIns="45720" rIns="91440" bIns="45720" numCol="1" anchor="t" anchorCtr="0" compatLnSpc="1">
            <a:prstTxWarp prst="textNoShape">
              <a:avLst/>
            </a:prstTxWarp>
            <a:spAutoFit/>
          </a:bodyPr>
          <a:lstStyle/>
          <a:p>
            <a:pPr lvl="0"/>
            <a:r>
              <a:rPr lang="zh-CN" altLang="en-US" dirty="0" smtClean="0"/>
              <a:t>单击此处编辑母版标题样式</a:t>
            </a:r>
          </a:p>
        </p:txBody>
      </p:sp>
      <p:sp>
        <p:nvSpPr>
          <p:cNvPr id="5128" name="Rectangle 13"/>
          <p:cNvSpPr>
            <a:spLocks noChangeArrowheads="1"/>
          </p:cNvSpPr>
          <p:nvPr/>
        </p:nvSpPr>
        <p:spPr bwMode="auto">
          <a:xfrm>
            <a:off x="7235825" y="476250"/>
            <a:ext cx="1465263" cy="2127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lgn="ctr">
                <a:solidFill>
                  <a:schemeClr val="tx1"/>
                </a:solidFill>
                <a:miter lim="800000"/>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lIns="0" tIns="0" rIns="0" bIns="0">
            <a:spAutoFit/>
          </a:bodyPr>
          <a:lstStyle/>
          <a:p>
            <a:pPr defTabSz="784225" eaLnBrk="0" hangingPunct="0"/>
            <a:r>
              <a:rPr lang="en-US" altLang="zh-CN" sz="1400" b="1">
                <a:solidFill>
                  <a:srgbClr val="666666"/>
                </a:solidFill>
                <a:latin typeface="FrutigerNext LT Bold" pitchFamily="34" charset="0"/>
                <a:ea typeface="MS PGothic" pitchFamily="34" charset="-128"/>
              </a:rPr>
              <a:t>Security Level: </a:t>
            </a:r>
          </a:p>
        </p:txBody>
      </p:sp>
      <p:sp>
        <p:nvSpPr>
          <p:cNvPr id="85" name="Rectangle 19"/>
          <p:cNvSpPr>
            <a:spLocks noGrp="1" noChangeArrowheads="1"/>
          </p:cNvSpPr>
          <p:nvPr>
            <p:ph type="dt" sz="quarter" idx="2"/>
          </p:nvPr>
        </p:nvSpPr>
        <p:spPr bwMode="auto">
          <a:xfrm>
            <a:off x="755650" y="479425"/>
            <a:ext cx="2133600" cy="212725"/>
          </a:xfrm>
          <a:prstGeom prst="rect">
            <a:avLst/>
          </a:prstGeom>
          <a:noFill/>
          <a:ln>
            <a:noFill/>
          </a:ln>
          <a:effectLst/>
          <a:extLst>
            <a:ext uri="{909E8E84-426E-40DD-AFC4-6F175D3DCCD1}">
              <a14:hiddenFill xmlns:a14="http://schemas.microsoft.com/office/drawing/2010/main" xmlns="">
                <a:solidFill>
                  <a:srgbClr val="FFCC99"/>
                </a:solidFill>
              </a14:hiddenFill>
            </a:ext>
            <a:ext uri="{91240B29-F687-4F45-9708-019B960494DF}">
              <a14:hiddenLine xmlns:a14="http://schemas.microsoft.com/office/drawing/2010/main" xmlns="" w="9525">
                <a:solidFill>
                  <a:srgbClr val="B2B2B2"/>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a:defRPr sz="1400">
                <a:latin typeface="+mn-lt"/>
                <a:ea typeface="+mj-ea"/>
              </a:defRPr>
            </a:lvl1pPr>
          </a:lstStyle>
          <a:p>
            <a:pPr>
              <a:defRPr/>
            </a:pPr>
            <a:endParaRPr lang="en-US" altLang="zh-CN"/>
          </a:p>
        </p:txBody>
      </p:sp>
      <p:sp>
        <p:nvSpPr>
          <p:cNvPr id="5130" name="Rectangle 17"/>
          <p:cNvSpPr>
            <a:spLocks noChangeArrowheads="1"/>
          </p:cNvSpPr>
          <p:nvPr/>
        </p:nvSpPr>
        <p:spPr bwMode="auto">
          <a:xfrm>
            <a:off x="-1952625" y="692150"/>
            <a:ext cx="1844675" cy="5500688"/>
          </a:xfrm>
          <a:prstGeom prst="rect">
            <a:avLst/>
          </a:prstGeom>
          <a:noFill/>
          <a:ln>
            <a:noFill/>
          </a:ln>
          <a:effectLst/>
          <a:extLst>
            <a:ext uri="{909E8E84-426E-40DD-AFC4-6F175D3DCCD1}">
              <a14:hiddenFill xmlns:a14="http://schemas.microsoft.com/office/drawing/2010/main" xmlns="">
                <a:solidFill>
                  <a:srgbClr val="FFCC99"/>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lIns="80124" tIns="40063" rIns="80124" bIns="40063">
            <a:spAutoFit/>
          </a:bodyPr>
          <a:lstStyle/>
          <a:p>
            <a:pPr marL="342900" indent="-342900" algn="r">
              <a:lnSpc>
                <a:spcPct val="125000"/>
              </a:lnSpc>
              <a:spcBef>
                <a:spcPct val="20000"/>
              </a:spcBef>
            </a:pPr>
            <a:r>
              <a:rPr lang="zh-CN" altLang="en-US" sz="1100">
                <a:solidFill>
                  <a:srgbClr val="FFFFFF"/>
                </a:solidFill>
                <a:latin typeface="Arial" pitchFamily="34" charset="0"/>
              </a:rPr>
              <a:t>英文标题</a:t>
            </a:r>
            <a:r>
              <a:rPr lang="en-US" altLang="zh-CN" sz="1100">
                <a:solidFill>
                  <a:srgbClr val="FFFFFF"/>
                </a:solidFill>
                <a:latin typeface="Arial" pitchFamily="34" charset="0"/>
              </a:rPr>
              <a:t>:32-35pt  </a:t>
            </a:r>
            <a:endParaRPr lang="zh-CN" altLang="en-US" sz="1100">
              <a:solidFill>
                <a:srgbClr val="FFFFFF"/>
              </a:solidFill>
              <a:latin typeface="Arial" pitchFamily="34" charset="0"/>
            </a:endParaRPr>
          </a:p>
          <a:p>
            <a:pPr marL="342900" indent="-342900" algn="r">
              <a:lnSpc>
                <a:spcPct val="125000"/>
              </a:lnSpc>
              <a:spcBef>
                <a:spcPct val="20000"/>
              </a:spcBef>
            </a:pPr>
            <a:r>
              <a:rPr lang="zh-CN" altLang="en-US" sz="1100">
                <a:solidFill>
                  <a:srgbClr val="FFFFFF"/>
                </a:solidFill>
                <a:latin typeface="Arial" pitchFamily="34" charset="0"/>
              </a:rPr>
              <a:t>颜色</a:t>
            </a:r>
            <a:r>
              <a:rPr lang="en-US" altLang="zh-CN" sz="1100">
                <a:solidFill>
                  <a:srgbClr val="FFFFFF"/>
                </a:solidFill>
                <a:latin typeface="Arial" pitchFamily="34" charset="0"/>
              </a:rPr>
              <a:t>: R153 G0 B0</a:t>
            </a:r>
          </a:p>
          <a:p>
            <a:pPr marL="342900" indent="-342900" algn="r">
              <a:lnSpc>
                <a:spcPct val="125000"/>
              </a:lnSpc>
              <a:spcBef>
                <a:spcPct val="20000"/>
              </a:spcBef>
            </a:pPr>
            <a:r>
              <a:rPr lang="zh-CN" altLang="en-US" sz="1100">
                <a:solidFill>
                  <a:srgbClr val="FFFFFF"/>
                </a:solidFill>
                <a:latin typeface="Arial" pitchFamily="34" charset="0"/>
              </a:rPr>
              <a:t>内部使用字体 </a:t>
            </a:r>
            <a:r>
              <a:rPr lang="en-US" altLang="zh-CN" sz="1100">
                <a:solidFill>
                  <a:srgbClr val="FFFFFF"/>
                </a:solidFill>
                <a:latin typeface="Arial" pitchFamily="34" charset="0"/>
              </a:rPr>
              <a:t>:</a:t>
            </a:r>
          </a:p>
          <a:p>
            <a:pPr marL="342900" indent="-342900" algn="r">
              <a:lnSpc>
                <a:spcPct val="125000"/>
              </a:lnSpc>
              <a:spcBef>
                <a:spcPct val="20000"/>
              </a:spcBef>
            </a:pPr>
            <a:r>
              <a:rPr lang="en-US" altLang="zh-CN" sz="1100">
                <a:solidFill>
                  <a:srgbClr val="FFFFFF"/>
                </a:solidFill>
                <a:latin typeface="Arial" pitchFamily="34" charset="0"/>
              </a:rPr>
              <a:t>FrutigerNext LT Medium</a:t>
            </a:r>
          </a:p>
          <a:p>
            <a:pPr marL="342900" indent="-342900" algn="r">
              <a:lnSpc>
                <a:spcPct val="125000"/>
              </a:lnSpc>
              <a:spcBef>
                <a:spcPct val="20000"/>
              </a:spcBef>
            </a:pPr>
            <a:r>
              <a:rPr lang="zh-CN" altLang="en-US" sz="1100">
                <a:solidFill>
                  <a:srgbClr val="FFFFFF"/>
                </a:solidFill>
                <a:latin typeface="Arial" pitchFamily="34" charset="0"/>
              </a:rPr>
              <a:t>外部使用字体 </a:t>
            </a:r>
            <a:r>
              <a:rPr lang="en-US" altLang="zh-CN" sz="1100">
                <a:solidFill>
                  <a:srgbClr val="FFFFFF"/>
                </a:solidFill>
                <a:latin typeface="Arial" pitchFamily="34" charset="0"/>
              </a:rPr>
              <a:t>: Arial</a:t>
            </a:r>
          </a:p>
          <a:p>
            <a:pPr marL="342900" indent="-342900" algn="r">
              <a:lnSpc>
                <a:spcPct val="75000"/>
              </a:lnSpc>
              <a:spcBef>
                <a:spcPct val="20000"/>
              </a:spcBef>
            </a:pPr>
            <a:endParaRPr lang="en-US" altLang="zh-CN" sz="1100">
              <a:solidFill>
                <a:srgbClr val="FFFFFF"/>
              </a:solidFill>
              <a:latin typeface="Arial" pitchFamily="34" charset="0"/>
            </a:endParaRPr>
          </a:p>
          <a:p>
            <a:pPr marL="342900" indent="-342900" algn="r">
              <a:lnSpc>
                <a:spcPct val="125000"/>
              </a:lnSpc>
              <a:spcBef>
                <a:spcPct val="20000"/>
              </a:spcBef>
            </a:pPr>
            <a:r>
              <a:rPr lang="zh-CN" altLang="en-US" sz="1100">
                <a:solidFill>
                  <a:srgbClr val="FFFFFF"/>
                </a:solidFill>
                <a:latin typeface="Arial" pitchFamily="34" charset="0"/>
              </a:rPr>
              <a:t>中文标题</a:t>
            </a:r>
            <a:r>
              <a:rPr lang="en-US" altLang="zh-CN" sz="1100">
                <a:solidFill>
                  <a:srgbClr val="FFFFFF"/>
                </a:solidFill>
                <a:latin typeface="Arial" pitchFamily="34" charset="0"/>
              </a:rPr>
              <a:t>:30-32pt  </a:t>
            </a:r>
            <a:endParaRPr lang="zh-CN" altLang="en-US" sz="1100">
              <a:solidFill>
                <a:srgbClr val="FFFFFF"/>
              </a:solidFill>
              <a:latin typeface="Arial" pitchFamily="34" charset="0"/>
            </a:endParaRPr>
          </a:p>
          <a:p>
            <a:pPr marL="342900" indent="-342900" algn="r">
              <a:lnSpc>
                <a:spcPct val="125000"/>
              </a:lnSpc>
              <a:spcBef>
                <a:spcPct val="20000"/>
              </a:spcBef>
            </a:pPr>
            <a:r>
              <a:rPr lang="zh-CN" altLang="en-US" sz="1100">
                <a:solidFill>
                  <a:srgbClr val="FFFFFF"/>
                </a:solidFill>
                <a:latin typeface="Arial" pitchFamily="34" charset="0"/>
              </a:rPr>
              <a:t>颜色</a:t>
            </a:r>
            <a:r>
              <a:rPr lang="en-US" altLang="zh-CN" sz="1100">
                <a:solidFill>
                  <a:srgbClr val="FFFFFF"/>
                </a:solidFill>
                <a:latin typeface="Arial" pitchFamily="34" charset="0"/>
              </a:rPr>
              <a:t>: R153 G0 B0</a:t>
            </a:r>
          </a:p>
          <a:p>
            <a:pPr marL="342900" indent="-342900" algn="r">
              <a:lnSpc>
                <a:spcPct val="125000"/>
              </a:lnSpc>
              <a:spcBef>
                <a:spcPct val="20000"/>
              </a:spcBef>
            </a:pPr>
            <a:r>
              <a:rPr lang="zh-CN" altLang="en-US" sz="1100">
                <a:solidFill>
                  <a:srgbClr val="FFFFFF"/>
                </a:solidFill>
                <a:latin typeface="Arial" pitchFamily="34" charset="0"/>
              </a:rPr>
              <a:t>字体</a:t>
            </a:r>
            <a:r>
              <a:rPr lang="en-US" altLang="zh-CN" sz="1100">
                <a:solidFill>
                  <a:srgbClr val="FFFFFF"/>
                </a:solidFill>
                <a:latin typeface="Arial" pitchFamily="34" charset="0"/>
              </a:rPr>
              <a:t>:</a:t>
            </a:r>
            <a:r>
              <a:rPr lang="zh-CN" altLang="en-US" sz="1100">
                <a:solidFill>
                  <a:srgbClr val="FFFFFF"/>
                </a:solidFill>
                <a:latin typeface="Arial" pitchFamily="34" charset="0"/>
              </a:rPr>
              <a:t>黑体</a:t>
            </a:r>
          </a:p>
          <a:p>
            <a:pPr marL="342900" indent="-342900" algn="r">
              <a:lnSpc>
                <a:spcPct val="125000"/>
              </a:lnSpc>
              <a:spcBef>
                <a:spcPct val="20000"/>
              </a:spcBef>
            </a:pPr>
            <a:endParaRPr lang="zh-CN" altLang="en-US" sz="1100">
              <a:solidFill>
                <a:srgbClr val="FFFFFF"/>
              </a:solidFill>
              <a:latin typeface="Arial" pitchFamily="34" charset="0"/>
            </a:endParaRPr>
          </a:p>
          <a:p>
            <a:pPr marL="342900" indent="-342900" algn="r">
              <a:lnSpc>
                <a:spcPct val="125000"/>
              </a:lnSpc>
              <a:spcBef>
                <a:spcPct val="20000"/>
              </a:spcBef>
            </a:pPr>
            <a:endParaRPr lang="zh-CN" altLang="en-US" sz="1100">
              <a:solidFill>
                <a:srgbClr val="FFFFFF"/>
              </a:solidFill>
              <a:latin typeface="Arial" pitchFamily="34" charset="0"/>
            </a:endParaRPr>
          </a:p>
          <a:p>
            <a:pPr marL="342900" indent="-342900" algn="r">
              <a:lnSpc>
                <a:spcPct val="125000"/>
              </a:lnSpc>
              <a:spcBef>
                <a:spcPct val="20000"/>
              </a:spcBef>
            </a:pPr>
            <a:endParaRPr lang="zh-CN" altLang="en-US" sz="1100">
              <a:solidFill>
                <a:srgbClr val="FFFFFF"/>
              </a:solidFill>
              <a:latin typeface="Arial" pitchFamily="34" charset="0"/>
            </a:endParaRPr>
          </a:p>
          <a:p>
            <a:pPr marL="342900" indent="-342900" algn="r">
              <a:lnSpc>
                <a:spcPct val="125000"/>
              </a:lnSpc>
              <a:spcBef>
                <a:spcPct val="20000"/>
              </a:spcBef>
            </a:pPr>
            <a:r>
              <a:rPr lang="zh-CN" altLang="en-US" sz="1100">
                <a:solidFill>
                  <a:srgbClr val="FFFFFF"/>
                </a:solidFill>
                <a:latin typeface="Arial" pitchFamily="34" charset="0"/>
              </a:rPr>
              <a:t>英文正文</a:t>
            </a:r>
            <a:r>
              <a:rPr lang="en-US" altLang="zh-CN" sz="1100">
                <a:solidFill>
                  <a:srgbClr val="FFFFFF"/>
                </a:solidFill>
                <a:latin typeface="Arial" pitchFamily="34" charset="0"/>
              </a:rPr>
              <a:t>:20-22pt</a:t>
            </a:r>
          </a:p>
          <a:p>
            <a:pPr marL="342900" indent="-342900" algn="r">
              <a:lnSpc>
                <a:spcPct val="125000"/>
              </a:lnSpc>
              <a:spcBef>
                <a:spcPct val="20000"/>
              </a:spcBef>
            </a:pPr>
            <a:r>
              <a:rPr lang="zh-CN" altLang="en-US" sz="1100">
                <a:solidFill>
                  <a:srgbClr val="FFFFFF"/>
                </a:solidFill>
                <a:latin typeface="Arial" pitchFamily="34" charset="0"/>
              </a:rPr>
              <a:t>子目录 </a:t>
            </a:r>
            <a:r>
              <a:rPr lang="en-US" altLang="zh-CN" sz="1100">
                <a:solidFill>
                  <a:srgbClr val="FFFFFF"/>
                </a:solidFill>
                <a:latin typeface="Arial" pitchFamily="34" charset="0"/>
              </a:rPr>
              <a:t>(2-5</a:t>
            </a:r>
            <a:r>
              <a:rPr lang="zh-CN" altLang="en-US" sz="1100">
                <a:solidFill>
                  <a:srgbClr val="FFFFFF"/>
                </a:solidFill>
                <a:latin typeface="Arial" pitchFamily="34" charset="0"/>
              </a:rPr>
              <a:t>级</a:t>
            </a:r>
            <a:r>
              <a:rPr lang="en-US" altLang="zh-CN" sz="1100">
                <a:solidFill>
                  <a:srgbClr val="FFFFFF"/>
                </a:solidFill>
                <a:latin typeface="Arial" pitchFamily="34" charset="0"/>
              </a:rPr>
              <a:t>) :18pt  </a:t>
            </a:r>
          </a:p>
          <a:p>
            <a:pPr marL="342900" indent="-342900" algn="r">
              <a:lnSpc>
                <a:spcPct val="125000"/>
              </a:lnSpc>
              <a:spcBef>
                <a:spcPct val="20000"/>
              </a:spcBef>
            </a:pPr>
            <a:r>
              <a:rPr lang="zh-CN" altLang="en-US" sz="1100">
                <a:solidFill>
                  <a:srgbClr val="FFFFFF"/>
                </a:solidFill>
                <a:latin typeface="Arial" pitchFamily="34" charset="0"/>
              </a:rPr>
              <a:t>颜色</a:t>
            </a:r>
            <a:r>
              <a:rPr lang="en-US" altLang="zh-CN" sz="1100">
                <a:solidFill>
                  <a:srgbClr val="FFFFFF"/>
                </a:solidFill>
                <a:latin typeface="Arial" pitchFamily="34" charset="0"/>
              </a:rPr>
              <a:t>:</a:t>
            </a:r>
            <a:r>
              <a:rPr lang="zh-CN" altLang="en-US" sz="1100">
                <a:solidFill>
                  <a:srgbClr val="FFFFFF"/>
                </a:solidFill>
                <a:latin typeface="Arial" pitchFamily="34" charset="0"/>
              </a:rPr>
              <a:t>黑色</a:t>
            </a:r>
          </a:p>
          <a:p>
            <a:pPr marL="342900" indent="-342900" algn="r">
              <a:lnSpc>
                <a:spcPct val="125000"/>
              </a:lnSpc>
              <a:spcBef>
                <a:spcPct val="20000"/>
              </a:spcBef>
            </a:pPr>
            <a:r>
              <a:rPr lang="zh-CN" altLang="en-US" sz="1100">
                <a:solidFill>
                  <a:srgbClr val="FFFFFF"/>
                </a:solidFill>
                <a:latin typeface="Arial" pitchFamily="34" charset="0"/>
              </a:rPr>
              <a:t>内部使用字体 </a:t>
            </a:r>
            <a:r>
              <a:rPr lang="en-US" altLang="zh-CN" sz="1100">
                <a:solidFill>
                  <a:srgbClr val="FFFFFF"/>
                </a:solidFill>
                <a:latin typeface="Arial" pitchFamily="34" charset="0"/>
              </a:rPr>
              <a:t>:</a:t>
            </a:r>
          </a:p>
          <a:p>
            <a:pPr marL="342900" indent="-342900" algn="r">
              <a:lnSpc>
                <a:spcPct val="125000"/>
              </a:lnSpc>
              <a:spcBef>
                <a:spcPct val="20000"/>
              </a:spcBef>
            </a:pPr>
            <a:r>
              <a:rPr lang="en-US" altLang="zh-CN" sz="1100">
                <a:solidFill>
                  <a:srgbClr val="FFFFFF"/>
                </a:solidFill>
                <a:latin typeface="Arial" pitchFamily="34" charset="0"/>
              </a:rPr>
              <a:t>FrutigerNext LT Regular</a:t>
            </a:r>
          </a:p>
          <a:p>
            <a:pPr marL="342900" indent="-342900" algn="r">
              <a:lnSpc>
                <a:spcPct val="125000"/>
              </a:lnSpc>
              <a:spcBef>
                <a:spcPct val="20000"/>
              </a:spcBef>
            </a:pPr>
            <a:r>
              <a:rPr lang="zh-CN" altLang="en-US" sz="1100">
                <a:solidFill>
                  <a:srgbClr val="FFFFFF"/>
                </a:solidFill>
                <a:latin typeface="Arial" pitchFamily="34" charset="0"/>
              </a:rPr>
              <a:t>外部使用字体 </a:t>
            </a:r>
            <a:r>
              <a:rPr lang="en-US" altLang="zh-CN" sz="1100">
                <a:solidFill>
                  <a:srgbClr val="FFFFFF"/>
                </a:solidFill>
                <a:latin typeface="Arial" pitchFamily="34" charset="0"/>
              </a:rPr>
              <a:t>: Arial</a:t>
            </a:r>
          </a:p>
          <a:p>
            <a:pPr marL="342900" indent="-342900" algn="r">
              <a:lnSpc>
                <a:spcPct val="75000"/>
              </a:lnSpc>
              <a:spcBef>
                <a:spcPct val="20000"/>
              </a:spcBef>
            </a:pPr>
            <a:endParaRPr lang="en-US" altLang="zh-CN" sz="1100">
              <a:solidFill>
                <a:srgbClr val="FFFFFF"/>
              </a:solidFill>
              <a:latin typeface="Arial" pitchFamily="34" charset="0"/>
            </a:endParaRPr>
          </a:p>
          <a:p>
            <a:pPr marL="342900" indent="-342900" algn="r">
              <a:lnSpc>
                <a:spcPct val="125000"/>
              </a:lnSpc>
              <a:spcBef>
                <a:spcPct val="20000"/>
              </a:spcBef>
            </a:pPr>
            <a:r>
              <a:rPr lang="zh-CN" altLang="en-US" sz="1100">
                <a:solidFill>
                  <a:srgbClr val="FFFFFF"/>
                </a:solidFill>
                <a:latin typeface="Arial" pitchFamily="34" charset="0"/>
              </a:rPr>
              <a:t>中文正文</a:t>
            </a:r>
            <a:r>
              <a:rPr lang="en-US" altLang="zh-CN" sz="1100">
                <a:solidFill>
                  <a:srgbClr val="FFFFFF"/>
                </a:solidFill>
                <a:latin typeface="Arial" pitchFamily="34" charset="0"/>
              </a:rPr>
              <a:t>:18-20pt</a:t>
            </a:r>
          </a:p>
          <a:p>
            <a:pPr marL="342900" indent="-342900" algn="r">
              <a:lnSpc>
                <a:spcPct val="125000"/>
              </a:lnSpc>
              <a:spcBef>
                <a:spcPct val="20000"/>
              </a:spcBef>
            </a:pPr>
            <a:r>
              <a:rPr lang="zh-CN" altLang="en-US" sz="1100">
                <a:solidFill>
                  <a:srgbClr val="FFFFFF"/>
                </a:solidFill>
                <a:latin typeface="Arial" pitchFamily="34" charset="0"/>
              </a:rPr>
              <a:t>子目录</a:t>
            </a:r>
            <a:r>
              <a:rPr lang="en-US" altLang="zh-CN" sz="1100">
                <a:solidFill>
                  <a:srgbClr val="FFFFFF"/>
                </a:solidFill>
                <a:latin typeface="Arial" pitchFamily="34" charset="0"/>
              </a:rPr>
              <a:t>(2-5</a:t>
            </a:r>
            <a:r>
              <a:rPr lang="zh-CN" altLang="en-US" sz="1100">
                <a:solidFill>
                  <a:srgbClr val="FFFFFF"/>
                </a:solidFill>
                <a:latin typeface="Arial" pitchFamily="34" charset="0"/>
              </a:rPr>
              <a:t>级</a:t>
            </a:r>
            <a:r>
              <a:rPr lang="en-US" altLang="zh-CN" sz="1100">
                <a:solidFill>
                  <a:srgbClr val="FFFFFF"/>
                </a:solidFill>
                <a:latin typeface="Arial" pitchFamily="34" charset="0"/>
              </a:rPr>
              <a:t>):18pt </a:t>
            </a:r>
            <a:endParaRPr lang="zh-CN" altLang="en-US" sz="1100">
              <a:solidFill>
                <a:srgbClr val="FFFFFF"/>
              </a:solidFill>
              <a:latin typeface="Arial" pitchFamily="34" charset="0"/>
            </a:endParaRPr>
          </a:p>
          <a:p>
            <a:pPr marL="342900" indent="-342900" algn="r">
              <a:lnSpc>
                <a:spcPct val="125000"/>
              </a:lnSpc>
              <a:spcBef>
                <a:spcPct val="20000"/>
              </a:spcBef>
            </a:pPr>
            <a:r>
              <a:rPr lang="zh-CN" altLang="en-US" sz="1100">
                <a:solidFill>
                  <a:srgbClr val="FFFFFF"/>
                </a:solidFill>
                <a:latin typeface="Arial" pitchFamily="34" charset="0"/>
              </a:rPr>
              <a:t>颜色</a:t>
            </a:r>
            <a:r>
              <a:rPr lang="en-US" altLang="zh-CN" sz="1100">
                <a:solidFill>
                  <a:srgbClr val="FFFFFF"/>
                </a:solidFill>
                <a:latin typeface="Arial" pitchFamily="34" charset="0"/>
              </a:rPr>
              <a:t>:</a:t>
            </a:r>
            <a:r>
              <a:rPr lang="zh-CN" altLang="en-US" sz="1100">
                <a:solidFill>
                  <a:srgbClr val="FFFFFF"/>
                </a:solidFill>
                <a:latin typeface="Arial" pitchFamily="34" charset="0"/>
              </a:rPr>
              <a:t>黑色</a:t>
            </a:r>
          </a:p>
          <a:p>
            <a:pPr marL="342900" indent="-342900" algn="r">
              <a:lnSpc>
                <a:spcPct val="125000"/>
              </a:lnSpc>
              <a:spcBef>
                <a:spcPct val="20000"/>
              </a:spcBef>
            </a:pPr>
            <a:r>
              <a:rPr lang="zh-CN" altLang="en-US" sz="1100">
                <a:solidFill>
                  <a:srgbClr val="FFFFFF"/>
                </a:solidFill>
                <a:latin typeface="Arial" pitchFamily="34" charset="0"/>
              </a:rPr>
              <a:t>字体</a:t>
            </a:r>
            <a:r>
              <a:rPr lang="en-US" altLang="zh-CN" sz="1100">
                <a:solidFill>
                  <a:srgbClr val="FFFFFF"/>
                </a:solidFill>
                <a:latin typeface="Arial" pitchFamily="34" charset="0"/>
              </a:rPr>
              <a:t>:</a:t>
            </a:r>
            <a:r>
              <a:rPr lang="zh-CN" altLang="en-US" sz="1100">
                <a:solidFill>
                  <a:srgbClr val="FFFFFF"/>
                </a:solidFill>
                <a:latin typeface="Arial" pitchFamily="34" charset="0"/>
              </a:rPr>
              <a:t>细黑体 </a:t>
            </a:r>
            <a:endParaRPr lang="zh-CN" altLang="en-US" sz="1100">
              <a:solidFill>
                <a:srgbClr val="000000"/>
              </a:solidFill>
              <a:latin typeface="Arial" pitchFamily="34" charset="0"/>
            </a:endParaRPr>
          </a:p>
        </p:txBody>
      </p:sp>
      <p:grpSp>
        <p:nvGrpSpPr>
          <p:cNvPr id="5131" name="Group 85"/>
          <p:cNvGrpSpPr>
            <a:grpSpLocks/>
          </p:cNvGrpSpPr>
          <p:nvPr/>
        </p:nvGrpSpPr>
        <p:grpSpPr bwMode="auto">
          <a:xfrm>
            <a:off x="9324975" y="3367088"/>
            <a:ext cx="919163" cy="3490912"/>
            <a:chOff x="5839" y="2160"/>
            <a:chExt cx="579" cy="2199"/>
          </a:xfrm>
        </p:grpSpPr>
        <p:sp>
          <p:nvSpPr>
            <p:cNvPr id="5134" name="Rectangle 86"/>
            <p:cNvSpPr>
              <a:spLocks noChangeArrowheads="1"/>
            </p:cNvSpPr>
            <p:nvPr userDrawn="1"/>
          </p:nvSpPr>
          <p:spPr bwMode="auto">
            <a:xfrm>
              <a:off x="5839" y="2160"/>
              <a:ext cx="579" cy="2199"/>
            </a:xfrm>
            <a:prstGeom prst="rect">
              <a:avLst/>
            </a:prstGeom>
            <a:solidFill>
              <a:schemeClr val="bg1"/>
            </a:solidFill>
            <a:ln>
              <a:noFill/>
            </a:ln>
            <a:effectLst/>
            <a:extLst>
              <a:ext uri="{91240B29-F687-4F45-9708-019B960494DF}">
                <a14:hiddenLine xmlns:a14="http://schemas.microsoft.com/office/drawing/2010/main" xmlns="" w="9525" algn="ctr">
                  <a:solidFill>
                    <a:schemeClr val="tx1"/>
                  </a:solidFill>
                  <a:miter lim="800000"/>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lIns="91425" tIns="45712" rIns="91425" bIns="45712" anchor="ctr">
              <a:spAutoFit/>
            </a:bodyPr>
            <a:lstStyle/>
            <a:p>
              <a:endParaRPr lang="zh-CN" altLang="en-US"/>
            </a:p>
          </p:txBody>
        </p:sp>
        <p:grpSp>
          <p:nvGrpSpPr>
            <p:cNvPr id="5135" name="Group 87"/>
            <p:cNvGrpSpPr>
              <a:grpSpLocks/>
            </p:cNvGrpSpPr>
            <p:nvPr userDrawn="1"/>
          </p:nvGrpSpPr>
          <p:grpSpPr bwMode="auto">
            <a:xfrm>
              <a:off x="5893" y="2387"/>
              <a:ext cx="466" cy="115"/>
              <a:chOff x="5893" y="2387"/>
              <a:chExt cx="466" cy="115"/>
            </a:xfrm>
          </p:grpSpPr>
          <p:sp>
            <p:nvSpPr>
              <p:cNvPr id="5196" name="Rectangle 88"/>
              <p:cNvSpPr>
                <a:spLocks noChangeArrowheads="1"/>
              </p:cNvSpPr>
              <p:nvPr userDrawn="1"/>
            </p:nvSpPr>
            <p:spPr bwMode="auto">
              <a:xfrm flipV="1">
                <a:off x="6010" y="2387"/>
                <a:ext cx="116" cy="115"/>
              </a:xfrm>
              <a:prstGeom prst="rect">
                <a:avLst/>
              </a:prstGeom>
              <a:solidFill>
                <a:srgbClr val="FFCC66"/>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5197" name="Rectangle 89"/>
              <p:cNvSpPr>
                <a:spLocks noChangeArrowheads="1"/>
              </p:cNvSpPr>
              <p:nvPr userDrawn="1"/>
            </p:nvSpPr>
            <p:spPr bwMode="auto">
              <a:xfrm flipV="1">
                <a:off x="6126" y="2387"/>
                <a:ext cx="116" cy="115"/>
              </a:xfrm>
              <a:prstGeom prst="rect">
                <a:avLst/>
              </a:prstGeom>
              <a:solidFill>
                <a:srgbClr val="FF9900"/>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5198" name="Rectangle 90"/>
              <p:cNvSpPr>
                <a:spLocks noChangeArrowheads="1"/>
              </p:cNvSpPr>
              <p:nvPr userDrawn="1"/>
            </p:nvSpPr>
            <p:spPr bwMode="auto">
              <a:xfrm flipV="1">
                <a:off x="6242" y="2387"/>
                <a:ext cx="117" cy="115"/>
              </a:xfrm>
              <a:prstGeom prst="rect">
                <a:avLst/>
              </a:prstGeom>
              <a:solidFill>
                <a:srgbClr val="99660A"/>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5199" name="Rectangle 91"/>
              <p:cNvSpPr>
                <a:spLocks noChangeArrowheads="1"/>
              </p:cNvSpPr>
              <p:nvPr userDrawn="1"/>
            </p:nvSpPr>
            <p:spPr bwMode="auto">
              <a:xfrm flipV="1">
                <a:off x="5893" y="2387"/>
                <a:ext cx="117" cy="115"/>
              </a:xfrm>
              <a:prstGeom prst="rect">
                <a:avLst/>
              </a:prstGeom>
              <a:solidFill>
                <a:srgbClr val="FFCC99"/>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grpSp>
        <p:grpSp>
          <p:nvGrpSpPr>
            <p:cNvPr id="5136" name="Group 92"/>
            <p:cNvGrpSpPr>
              <a:grpSpLocks/>
            </p:cNvGrpSpPr>
            <p:nvPr userDrawn="1"/>
          </p:nvGrpSpPr>
          <p:grpSpPr bwMode="auto">
            <a:xfrm>
              <a:off x="5893" y="2523"/>
              <a:ext cx="466" cy="115"/>
              <a:chOff x="5893" y="2523"/>
              <a:chExt cx="466" cy="115"/>
            </a:xfrm>
          </p:grpSpPr>
          <p:sp>
            <p:nvSpPr>
              <p:cNvPr id="5192" name="Rectangle 93"/>
              <p:cNvSpPr>
                <a:spLocks noChangeArrowheads="1"/>
              </p:cNvSpPr>
              <p:nvPr userDrawn="1"/>
            </p:nvSpPr>
            <p:spPr bwMode="auto">
              <a:xfrm flipV="1">
                <a:off x="6010" y="2523"/>
                <a:ext cx="116" cy="115"/>
              </a:xfrm>
              <a:prstGeom prst="rect">
                <a:avLst/>
              </a:prstGeom>
              <a:solidFill>
                <a:srgbClr val="99CCFF"/>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5193" name="Rectangle 94"/>
              <p:cNvSpPr>
                <a:spLocks noChangeArrowheads="1"/>
              </p:cNvSpPr>
              <p:nvPr userDrawn="1"/>
            </p:nvSpPr>
            <p:spPr bwMode="auto">
              <a:xfrm flipV="1">
                <a:off x="6126" y="2523"/>
                <a:ext cx="116" cy="115"/>
              </a:xfrm>
              <a:prstGeom prst="rect">
                <a:avLst/>
              </a:prstGeom>
              <a:solidFill>
                <a:srgbClr val="99CCCC"/>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5194" name="Rectangle 95"/>
              <p:cNvSpPr>
                <a:spLocks noChangeArrowheads="1"/>
              </p:cNvSpPr>
              <p:nvPr userDrawn="1"/>
            </p:nvSpPr>
            <p:spPr bwMode="auto">
              <a:xfrm flipV="1">
                <a:off x="6242" y="2523"/>
                <a:ext cx="117" cy="115"/>
              </a:xfrm>
              <a:prstGeom prst="rect">
                <a:avLst/>
              </a:prstGeom>
              <a:solidFill>
                <a:srgbClr val="009999"/>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5195" name="Rectangle 96"/>
              <p:cNvSpPr>
                <a:spLocks noChangeArrowheads="1"/>
              </p:cNvSpPr>
              <p:nvPr userDrawn="1"/>
            </p:nvSpPr>
            <p:spPr bwMode="auto">
              <a:xfrm flipV="1">
                <a:off x="5893" y="2523"/>
                <a:ext cx="117" cy="115"/>
              </a:xfrm>
              <a:prstGeom prst="rect">
                <a:avLst/>
              </a:prstGeom>
              <a:solidFill>
                <a:srgbClr val="CCCCFF"/>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grpSp>
        <p:grpSp>
          <p:nvGrpSpPr>
            <p:cNvPr id="5137" name="Group 97"/>
            <p:cNvGrpSpPr>
              <a:grpSpLocks/>
            </p:cNvGrpSpPr>
            <p:nvPr userDrawn="1"/>
          </p:nvGrpSpPr>
          <p:grpSpPr bwMode="auto">
            <a:xfrm>
              <a:off x="5893" y="2659"/>
              <a:ext cx="466" cy="115"/>
              <a:chOff x="5893" y="2659"/>
              <a:chExt cx="466" cy="115"/>
            </a:xfrm>
          </p:grpSpPr>
          <p:sp>
            <p:nvSpPr>
              <p:cNvPr id="5188" name="Rectangle 98"/>
              <p:cNvSpPr>
                <a:spLocks noChangeArrowheads="1"/>
              </p:cNvSpPr>
              <p:nvPr userDrawn="1"/>
            </p:nvSpPr>
            <p:spPr bwMode="auto">
              <a:xfrm flipV="1">
                <a:off x="6010" y="2659"/>
                <a:ext cx="116" cy="115"/>
              </a:xfrm>
              <a:prstGeom prst="rect">
                <a:avLst/>
              </a:prstGeom>
              <a:solidFill>
                <a:srgbClr val="99CCCC"/>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5189" name="Rectangle 99"/>
              <p:cNvSpPr>
                <a:spLocks noChangeArrowheads="1"/>
              </p:cNvSpPr>
              <p:nvPr userDrawn="1"/>
            </p:nvSpPr>
            <p:spPr bwMode="auto">
              <a:xfrm flipV="1">
                <a:off x="6126" y="2659"/>
                <a:ext cx="116" cy="115"/>
              </a:xfrm>
              <a:prstGeom prst="rect">
                <a:avLst/>
              </a:prstGeom>
              <a:solidFill>
                <a:srgbClr val="0099CC"/>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5190" name="Rectangle 100"/>
              <p:cNvSpPr>
                <a:spLocks noChangeArrowheads="1"/>
              </p:cNvSpPr>
              <p:nvPr userDrawn="1"/>
            </p:nvSpPr>
            <p:spPr bwMode="auto">
              <a:xfrm flipV="1">
                <a:off x="6242" y="2659"/>
                <a:ext cx="117" cy="115"/>
              </a:xfrm>
              <a:prstGeom prst="rect">
                <a:avLst/>
              </a:prstGeom>
              <a:solidFill>
                <a:srgbClr val="006699"/>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5191" name="Rectangle 101"/>
              <p:cNvSpPr>
                <a:spLocks noChangeArrowheads="1"/>
              </p:cNvSpPr>
              <p:nvPr userDrawn="1"/>
            </p:nvSpPr>
            <p:spPr bwMode="auto">
              <a:xfrm flipV="1">
                <a:off x="5893" y="2659"/>
                <a:ext cx="117" cy="115"/>
              </a:xfrm>
              <a:prstGeom prst="rect">
                <a:avLst/>
              </a:prstGeom>
              <a:solidFill>
                <a:srgbClr val="CCFF99"/>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grpSp>
        <p:grpSp>
          <p:nvGrpSpPr>
            <p:cNvPr id="5138" name="Group 102"/>
            <p:cNvGrpSpPr>
              <a:grpSpLocks/>
            </p:cNvGrpSpPr>
            <p:nvPr userDrawn="1"/>
          </p:nvGrpSpPr>
          <p:grpSpPr bwMode="auto">
            <a:xfrm>
              <a:off x="5893" y="2251"/>
              <a:ext cx="466" cy="119"/>
              <a:chOff x="5893" y="2251"/>
              <a:chExt cx="466" cy="119"/>
            </a:xfrm>
          </p:grpSpPr>
          <p:sp>
            <p:nvSpPr>
              <p:cNvPr id="5184" name="Rectangle 103"/>
              <p:cNvSpPr>
                <a:spLocks noChangeArrowheads="1"/>
              </p:cNvSpPr>
              <p:nvPr userDrawn="1"/>
            </p:nvSpPr>
            <p:spPr bwMode="auto">
              <a:xfrm flipV="1">
                <a:off x="6126" y="2251"/>
                <a:ext cx="116" cy="119"/>
              </a:xfrm>
              <a:prstGeom prst="rect">
                <a:avLst/>
              </a:prstGeom>
              <a:solidFill>
                <a:srgbClr val="FF9900"/>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5185" name="Rectangle 104"/>
              <p:cNvSpPr>
                <a:spLocks noChangeArrowheads="1"/>
              </p:cNvSpPr>
              <p:nvPr userDrawn="1"/>
            </p:nvSpPr>
            <p:spPr bwMode="auto">
              <a:xfrm flipV="1">
                <a:off x="6242" y="2251"/>
                <a:ext cx="117" cy="119"/>
              </a:xfrm>
              <a:prstGeom prst="rect">
                <a:avLst/>
              </a:prstGeom>
              <a:solidFill>
                <a:srgbClr val="CCCCCC"/>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5186" name="Rectangle 105"/>
              <p:cNvSpPr>
                <a:spLocks noChangeArrowheads="1"/>
              </p:cNvSpPr>
              <p:nvPr userDrawn="1"/>
            </p:nvSpPr>
            <p:spPr bwMode="auto">
              <a:xfrm flipV="1">
                <a:off x="5893" y="2251"/>
                <a:ext cx="117" cy="119"/>
              </a:xfrm>
              <a:prstGeom prst="rect">
                <a:avLst/>
              </a:prstGeom>
              <a:solidFill>
                <a:srgbClr val="99CCFF"/>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5187" name="Rectangle 106"/>
              <p:cNvSpPr>
                <a:spLocks noChangeArrowheads="1"/>
              </p:cNvSpPr>
              <p:nvPr userDrawn="1"/>
            </p:nvSpPr>
            <p:spPr bwMode="auto">
              <a:xfrm flipV="1">
                <a:off x="6010" y="2251"/>
                <a:ext cx="116" cy="119"/>
              </a:xfrm>
              <a:prstGeom prst="rect">
                <a:avLst/>
              </a:prstGeom>
              <a:solidFill>
                <a:srgbClr val="669900"/>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grpSp>
        <p:grpSp>
          <p:nvGrpSpPr>
            <p:cNvPr id="5139" name="Group 107"/>
            <p:cNvGrpSpPr>
              <a:grpSpLocks/>
            </p:cNvGrpSpPr>
            <p:nvPr userDrawn="1"/>
          </p:nvGrpSpPr>
          <p:grpSpPr bwMode="auto">
            <a:xfrm>
              <a:off x="5893" y="2886"/>
              <a:ext cx="466" cy="115"/>
              <a:chOff x="5893" y="2886"/>
              <a:chExt cx="466" cy="115"/>
            </a:xfrm>
          </p:grpSpPr>
          <p:sp>
            <p:nvSpPr>
              <p:cNvPr id="5180" name="Rectangle 108"/>
              <p:cNvSpPr>
                <a:spLocks noChangeArrowheads="1"/>
              </p:cNvSpPr>
              <p:nvPr userDrawn="1"/>
            </p:nvSpPr>
            <p:spPr bwMode="auto">
              <a:xfrm flipV="1">
                <a:off x="6010" y="2886"/>
                <a:ext cx="116" cy="115"/>
              </a:xfrm>
              <a:prstGeom prst="rect">
                <a:avLst/>
              </a:prstGeom>
              <a:solidFill>
                <a:srgbClr val="FF9900"/>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5181" name="Rectangle 109"/>
              <p:cNvSpPr>
                <a:spLocks noChangeArrowheads="1"/>
              </p:cNvSpPr>
              <p:nvPr userDrawn="1"/>
            </p:nvSpPr>
            <p:spPr bwMode="auto">
              <a:xfrm flipV="1">
                <a:off x="6126" y="2886"/>
                <a:ext cx="116" cy="115"/>
              </a:xfrm>
              <a:prstGeom prst="rect">
                <a:avLst/>
              </a:prstGeom>
              <a:solidFill>
                <a:srgbClr val="FFCC99"/>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5182" name="Rectangle 110"/>
              <p:cNvSpPr>
                <a:spLocks noChangeArrowheads="1"/>
              </p:cNvSpPr>
              <p:nvPr userDrawn="1"/>
            </p:nvSpPr>
            <p:spPr bwMode="auto">
              <a:xfrm flipV="1">
                <a:off x="6242" y="2886"/>
                <a:ext cx="117" cy="115"/>
              </a:xfrm>
              <a:prstGeom prst="rect">
                <a:avLst/>
              </a:prstGeom>
              <a:solidFill>
                <a:srgbClr val="FFCC66"/>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5183" name="Rectangle 111"/>
              <p:cNvSpPr>
                <a:spLocks noChangeArrowheads="1"/>
              </p:cNvSpPr>
              <p:nvPr userDrawn="1"/>
            </p:nvSpPr>
            <p:spPr bwMode="auto">
              <a:xfrm flipV="1">
                <a:off x="5893" y="2886"/>
                <a:ext cx="117" cy="115"/>
              </a:xfrm>
              <a:prstGeom prst="rect">
                <a:avLst/>
              </a:prstGeom>
              <a:solidFill>
                <a:schemeClr val="tx2"/>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grpSp>
        <p:grpSp>
          <p:nvGrpSpPr>
            <p:cNvPr id="5140" name="Group 112"/>
            <p:cNvGrpSpPr>
              <a:grpSpLocks/>
            </p:cNvGrpSpPr>
            <p:nvPr userDrawn="1"/>
          </p:nvGrpSpPr>
          <p:grpSpPr bwMode="auto">
            <a:xfrm>
              <a:off x="5893" y="3022"/>
              <a:ext cx="466" cy="115"/>
              <a:chOff x="5893" y="3022"/>
              <a:chExt cx="466" cy="115"/>
            </a:xfrm>
          </p:grpSpPr>
          <p:sp>
            <p:nvSpPr>
              <p:cNvPr id="5176" name="Rectangle 113"/>
              <p:cNvSpPr>
                <a:spLocks noChangeArrowheads="1"/>
              </p:cNvSpPr>
              <p:nvPr userDrawn="1"/>
            </p:nvSpPr>
            <p:spPr bwMode="auto">
              <a:xfrm flipV="1">
                <a:off x="6010" y="3022"/>
                <a:ext cx="116" cy="115"/>
              </a:xfrm>
              <a:prstGeom prst="rect">
                <a:avLst/>
              </a:prstGeom>
              <a:solidFill>
                <a:srgbClr val="006699"/>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5177" name="Rectangle 114"/>
              <p:cNvSpPr>
                <a:spLocks noChangeArrowheads="1"/>
              </p:cNvSpPr>
              <p:nvPr userDrawn="1"/>
            </p:nvSpPr>
            <p:spPr bwMode="auto">
              <a:xfrm flipV="1">
                <a:off x="6126" y="3022"/>
                <a:ext cx="116" cy="115"/>
              </a:xfrm>
              <a:prstGeom prst="rect">
                <a:avLst/>
              </a:prstGeom>
              <a:solidFill>
                <a:srgbClr val="99CCFF"/>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5178" name="Rectangle 115"/>
              <p:cNvSpPr>
                <a:spLocks noChangeArrowheads="1"/>
              </p:cNvSpPr>
              <p:nvPr userDrawn="1"/>
            </p:nvSpPr>
            <p:spPr bwMode="auto">
              <a:xfrm flipV="1">
                <a:off x="6242" y="3022"/>
                <a:ext cx="117" cy="115"/>
              </a:xfrm>
              <a:prstGeom prst="rect">
                <a:avLst/>
              </a:prstGeom>
              <a:solidFill>
                <a:srgbClr val="CCCCFF"/>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5179" name="Rectangle 116"/>
              <p:cNvSpPr>
                <a:spLocks noChangeArrowheads="1"/>
              </p:cNvSpPr>
              <p:nvPr userDrawn="1"/>
            </p:nvSpPr>
            <p:spPr bwMode="auto">
              <a:xfrm flipV="1">
                <a:off x="5893" y="3022"/>
                <a:ext cx="117" cy="115"/>
              </a:xfrm>
              <a:prstGeom prst="rect">
                <a:avLst/>
              </a:prstGeom>
              <a:solidFill>
                <a:srgbClr val="990000"/>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grpSp>
        <p:grpSp>
          <p:nvGrpSpPr>
            <p:cNvPr id="5141" name="Group 117"/>
            <p:cNvGrpSpPr>
              <a:grpSpLocks/>
            </p:cNvGrpSpPr>
            <p:nvPr userDrawn="1"/>
          </p:nvGrpSpPr>
          <p:grpSpPr bwMode="auto">
            <a:xfrm>
              <a:off x="5893" y="3158"/>
              <a:ext cx="466" cy="115"/>
              <a:chOff x="5893" y="3158"/>
              <a:chExt cx="466" cy="115"/>
            </a:xfrm>
          </p:grpSpPr>
          <p:sp>
            <p:nvSpPr>
              <p:cNvPr id="5172" name="Rectangle 118"/>
              <p:cNvSpPr>
                <a:spLocks noChangeArrowheads="1"/>
              </p:cNvSpPr>
              <p:nvPr userDrawn="1"/>
            </p:nvSpPr>
            <p:spPr bwMode="auto">
              <a:xfrm flipV="1">
                <a:off x="6010" y="3158"/>
                <a:ext cx="116" cy="115"/>
              </a:xfrm>
              <a:prstGeom prst="rect">
                <a:avLst/>
              </a:prstGeom>
              <a:solidFill>
                <a:srgbClr val="009999"/>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5173" name="Rectangle 119"/>
              <p:cNvSpPr>
                <a:spLocks noChangeArrowheads="1"/>
              </p:cNvSpPr>
              <p:nvPr userDrawn="1"/>
            </p:nvSpPr>
            <p:spPr bwMode="auto">
              <a:xfrm flipV="1">
                <a:off x="6126" y="3158"/>
                <a:ext cx="116" cy="115"/>
              </a:xfrm>
              <a:prstGeom prst="rect">
                <a:avLst/>
              </a:prstGeom>
              <a:solidFill>
                <a:srgbClr val="CCFF99"/>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5174" name="Rectangle 120"/>
              <p:cNvSpPr>
                <a:spLocks noChangeArrowheads="1"/>
              </p:cNvSpPr>
              <p:nvPr userDrawn="1"/>
            </p:nvSpPr>
            <p:spPr bwMode="auto">
              <a:xfrm flipV="1">
                <a:off x="6242" y="3158"/>
                <a:ext cx="117" cy="115"/>
              </a:xfrm>
              <a:prstGeom prst="rect">
                <a:avLst/>
              </a:prstGeom>
              <a:solidFill>
                <a:srgbClr val="99CCCC"/>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5175" name="Rectangle 121"/>
              <p:cNvSpPr>
                <a:spLocks noChangeArrowheads="1"/>
              </p:cNvSpPr>
              <p:nvPr userDrawn="1"/>
            </p:nvSpPr>
            <p:spPr bwMode="auto">
              <a:xfrm flipV="1">
                <a:off x="5893" y="3158"/>
                <a:ext cx="117" cy="115"/>
              </a:xfrm>
              <a:prstGeom prst="rect">
                <a:avLst/>
              </a:prstGeom>
              <a:solidFill>
                <a:srgbClr val="990000"/>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grpSp>
        <p:grpSp>
          <p:nvGrpSpPr>
            <p:cNvPr id="5142" name="Group 122"/>
            <p:cNvGrpSpPr>
              <a:grpSpLocks/>
            </p:cNvGrpSpPr>
            <p:nvPr userDrawn="1"/>
          </p:nvGrpSpPr>
          <p:grpSpPr bwMode="auto">
            <a:xfrm>
              <a:off x="5893" y="3385"/>
              <a:ext cx="466" cy="115"/>
              <a:chOff x="5893" y="3385"/>
              <a:chExt cx="466" cy="115"/>
            </a:xfrm>
          </p:grpSpPr>
          <p:sp>
            <p:nvSpPr>
              <p:cNvPr id="5168" name="Rectangle 123"/>
              <p:cNvSpPr>
                <a:spLocks noChangeArrowheads="1"/>
              </p:cNvSpPr>
              <p:nvPr userDrawn="1"/>
            </p:nvSpPr>
            <p:spPr bwMode="auto">
              <a:xfrm flipV="1">
                <a:off x="6010" y="3385"/>
                <a:ext cx="116" cy="115"/>
              </a:xfrm>
              <a:prstGeom prst="rect">
                <a:avLst/>
              </a:prstGeom>
              <a:solidFill>
                <a:srgbClr val="FF9900"/>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5169" name="Rectangle 124"/>
              <p:cNvSpPr>
                <a:spLocks noChangeArrowheads="1"/>
              </p:cNvSpPr>
              <p:nvPr userDrawn="1"/>
            </p:nvSpPr>
            <p:spPr bwMode="auto">
              <a:xfrm flipV="1">
                <a:off x="6126" y="3385"/>
                <a:ext cx="116" cy="115"/>
              </a:xfrm>
              <a:prstGeom prst="rect">
                <a:avLst/>
              </a:prstGeom>
              <a:solidFill>
                <a:srgbClr val="FFCC99"/>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5170" name="Rectangle 125"/>
              <p:cNvSpPr>
                <a:spLocks noChangeArrowheads="1"/>
              </p:cNvSpPr>
              <p:nvPr userDrawn="1"/>
            </p:nvSpPr>
            <p:spPr bwMode="auto">
              <a:xfrm flipV="1">
                <a:off x="6242" y="3385"/>
                <a:ext cx="117" cy="115"/>
              </a:xfrm>
              <a:prstGeom prst="rect">
                <a:avLst/>
              </a:prstGeom>
              <a:solidFill>
                <a:srgbClr val="FFCC66"/>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5171" name="Rectangle 126"/>
              <p:cNvSpPr>
                <a:spLocks noChangeArrowheads="1"/>
              </p:cNvSpPr>
              <p:nvPr userDrawn="1"/>
            </p:nvSpPr>
            <p:spPr bwMode="auto">
              <a:xfrm flipV="1">
                <a:off x="5893" y="3385"/>
                <a:ext cx="117" cy="115"/>
              </a:xfrm>
              <a:prstGeom prst="rect">
                <a:avLst/>
              </a:prstGeom>
              <a:solidFill>
                <a:schemeClr val="tx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grpSp>
        <p:grpSp>
          <p:nvGrpSpPr>
            <p:cNvPr id="5143" name="Group 127"/>
            <p:cNvGrpSpPr>
              <a:grpSpLocks/>
            </p:cNvGrpSpPr>
            <p:nvPr userDrawn="1"/>
          </p:nvGrpSpPr>
          <p:grpSpPr bwMode="auto">
            <a:xfrm>
              <a:off x="5893" y="3521"/>
              <a:ext cx="466" cy="115"/>
              <a:chOff x="5893" y="3521"/>
              <a:chExt cx="466" cy="115"/>
            </a:xfrm>
          </p:grpSpPr>
          <p:sp>
            <p:nvSpPr>
              <p:cNvPr id="5164" name="Rectangle 128"/>
              <p:cNvSpPr>
                <a:spLocks noChangeArrowheads="1"/>
              </p:cNvSpPr>
              <p:nvPr userDrawn="1"/>
            </p:nvSpPr>
            <p:spPr bwMode="auto">
              <a:xfrm flipV="1">
                <a:off x="6010" y="3521"/>
                <a:ext cx="116" cy="115"/>
              </a:xfrm>
              <a:prstGeom prst="rect">
                <a:avLst/>
              </a:prstGeom>
              <a:solidFill>
                <a:srgbClr val="006699"/>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5165" name="Rectangle 129"/>
              <p:cNvSpPr>
                <a:spLocks noChangeArrowheads="1"/>
              </p:cNvSpPr>
              <p:nvPr userDrawn="1"/>
            </p:nvSpPr>
            <p:spPr bwMode="auto">
              <a:xfrm flipV="1">
                <a:off x="6126" y="3521"/>
                <a:ext cx="116" cy="115"/>
              </a:xfrm>
              <a:prstGeom prst="rect">
                <a:avLst/>
              </a:prstGeom>
              <a:solidFill>
                <a:srgbClr val="99CCFF"/>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5166" name="Rectangle 130"/>
              <p:cNvSpPr>
                <a:spLocks noChangeArrowheads="1"/>
              </p:cNvSpPr>
              <p:nvPr userDrawn="1"/>
            </p:nvSpPr>
            <p:spPr bwMode="auto">
              <a:xfrm flipV="1">
                <a:off x="6242" y="3521"/>
                <a:ext cx="117" cy="115"/>
              </a:xfrm>
              <a:prstGeom prst="rect">
                <a:avLst/>
              </a:prstGeom>
              <a:solidFill>
                <a:srgbClr val="CCCCFF"/>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5167" name="Rectangle 131"/>
              <p:cNvSpPr>
                <a:spLocks noChangeArrowheads="1"/>
              </p:cNvSpPr>
              <p:nvPr userDrawn="1"/>
            </p:nvSpPr>
            <p:spPr bwMode="auto">
              <a:xfrm flipV="1">
                <a:off x="5893" y="3521"/>
                <a:ext cx="117" cy="115"/>
              </a:xfrm>
              <a:prstGeom prst="rect">
                <a:avLst/>
              </a:prstGeom>
              <a:solidFill>
                <a:schemeClr val="tx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grpSp>
        <p:grpSp>
          <p:nvGrpSpPr>
            <p:cNvPr id="5144" name="Group 132"/>
            <p:cNvGrpSpPr>
              <a:grpSpLocks/>
            </p:cNvGrpSpPr>
            <p:nvPr userDrawn="1"/>
          </p:nvGrpSpPr>
          <p:grpSpPr bwMode="auto">
            <a:xfrm>
              <a:off x="5893" y="3657"/>
              <a:ext cx="466" cy="115"/>
              <a:chOff x="5893" y="3657"/>
              <a:chExt cx="466" cy="115"/>
            </a:xfrm>
          </p:grpSpPr>
          <p:sp>
            <p:nvSpPr>
              <p:cNvPr id="5160" name="Rectangle 133"/>
              <p:cNvSpPr>
                <a:spLocks noChangeArrowheads="1"/>
              </p:cNvSpPr>
              <p:nvPr userDrawn="1"/>
            </p:nvSpPr>
            <p:spPr bwMode="auto">
              <a:xfrm flipV="1">
                <a:off x="6010" y="3657"/>
                <a:ext cx="116" cy="115"/>
              </a:xfrm>
              <a:prstGeom prst="rect">
                <a:avLst/>
              </a:prstGeom>
              <a:solidFill>
                <a:srgbClr val="009999"/>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5161" name="Rectangle 134"/>
              <p:cNvSpPr>
                <a:spLocks noChangeArrowheads="1"/>
              </p:cNvSpPr>
              <p:nvPr userDrawn="1"/>
            </p:nvSpPr>
            <p:spPr bwMode="auto">
              <a:xfrm flipV="1">
                <a:off x="6126" y="3657"/>
                <a:ext cx="116" cy="115"/>
              </a:xfrm>
              <a:prstGeom prst="rect">
                <a:avLst/>
              </a:prstGeom>
              <a:solidFill>
                <a:srgbClr val="CCFF99"/>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5162" name="Rectangle 135"/>
              <p:cNvSpPr>
                <a:spLocks noChangeArrowheads="1"/>
              </p:cNvSpPr>
              <p:nvPr userDrawn="1"/>
            </p:nvSpPr>
            <p:spPr bwMode="auto">
              <a:xfrm flipV="1">
                <a:off x="6242" y="3657"/>
                <a:ext cx="117" cy="115"/>
              </a:xfrm>
              <a:prstGeom prst="rect">
                <a:avLst/>
              </a:prstGeom>
              <a:solidFill>
                <a:srgbClr val="99CCCC"/>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5163" name="Rectangle 136"/>
              <p:cNvSpPr>
                <a:spLocks noChangeArrowheads="1"/>
              </p:cNvSpPr>
              <p:nvPr userDrawn="1"/>
            </p:nvSpPr>
            <p:spPr bwMode="auto">
              <a:xfrm flipV="1">
                <a:off x="5893" y="3657"/>
                <a:ext cx="117" cy="115"/>
              </a:xfrm>
              <a:prstGeom prst="rect">
                <a:avLst/>
              </a:prstGeom>
              <a:solidFill>
                <a:schemeClr val="tx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grpSp>
        <p:grpSp>
          <p:nvGrpSpPr>
            <p:cNvPr id="5145" name="Group 137"/>
            <p:cNvGrpSpPr>
              <a:grpSpLocks/>
            </p:cNvGrpSpPr>
            <p:nvPr userDrawn="1"/>
          </p:nvGrpSpPr>
          <p:grpSpPr bwMode="auto">
            <a:xfrm>
              <a:off x="5893" y="3884"/>
              <a:ext cx="466" cy="115"/>
              <a:chOff x="5893" y="3884"/>
              <a:chExt cx="466" cy="115"/>
            </a:xfrm>
          </p:grpSpPr>
          <p:sp>
            <p:nvSpPr>
              <p:cNvPr id="5156" name="Rectangle 138"/>
              <p:cNvSpPr>
                <a:spLocks noChangeArrowheads="1"/>
              </p:cNvSpPr>
              <p:nvPr userDrawn="1"/>
            </p:nvSpPr>
            <p:spPr bwMode="auto">
              <a:xfrm flipV="1">
                <a:off x="6010" y="3884"/>
                <a:ext cx="116" cy="115"/>
              </a:xfrm>
              <a:prstGeom prst="rect">
                <a:avLst/>
              </a:prstGeom>
              <a:solidFill>
                <a:srgbClr val="FF9900"/>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5157" name="Rectangle 139"/>
              <p:cNvSpPr>
                <a:spLocks noChangeArrowheads="1"/>
              </p:cNvSpPr>
              <p:nvPr userDrawn="1"/>
            </p:nvSpPr>
            <p:spPr bwMode="auto">
              <a:xfrm flipV="1">
                <a:off x="6126" y="3884"/>
                <a:ext cx="116" cy="115"/>
              </a:xfrm>
              <a:prstGeom prst="rect">
                <a:avLst/>
              </a:prstGeom>
              <a:solidFill>
                <a:srgbClr val="FFCC99"/>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5158" name="Rectangle 140"/>
              <p:cNvSpPr>
                <a:spLocks noChangeArrowheads="1"/>
              </p:cNvSpPr>
              <p:nvPr userDrawn="1"/>
            </p:nvSpPr>
            <p:spPr bwMode="auto">
              <a:xfrm flipV="1">
                <a:off x="6242" y="3884"/>
                <a:ext cx="117" cy="115"/>
              </a:xfrm>
              <a:prstGeom prst="rect">
                <a:avLst/>
              </a:prstGeom>
              <a:solidFill>
                <a:srgbClr val="FFCC66"/>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5159" name="Rectangle 141"/>
              <p:cNvSpPr>
                <a:spLocks noChangeArrowheads="1"/>
              </p:cNvSpPr>
              <p:nvPr userDrawn="1"/>
            </p:nvSpPr>
            <p:spPr bwMode="auto">
              <a:xfrm flipV="1">
                <a:off x="5893" y="3884"/>
                <a:ext cx="117" cy="115"/>
              </a:xfrm>
              <a:prstGeom prst="rect">
                <a:avLst/>
              </a:prstGeom>
              <a:solidFill>
                <a:schemeClr val="bg2"/>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grpSp>
        <p:grpSp>
          <p:nvGrpSpPr>
            <p:cNvPr id="5146" name="Group 142"/>
            <p:cNvGrpSpPr>
              <a:grpSpLocks/>
            </p:cNvGrpSpPr>
            <p:nvPr userDrawn="1"/>
          </p:nvGrpSpPr>
          <p:grpSpPr bwMode="auto">
            <a:xfrm>
              <a:off x="5893" y="4026"/>
              <a:ext cx="466" cy="115"/>
              <a:chOff x="5893" y="4026"/>
              <a:chExt cx="466" cy="115"/>
            </a:xfrm>
          </p:grpSpPr>
          <p:sp>
            <p:nvSpPr>
              <p:cNvPr id="5152" name="Rectangle 143"/>
              <p:cNvSpPr>
                <a:spLocks noChangeArrowheads="1"/>
              </p:cNvSpPr>
              <p:nvPr userDrawn="1"/>
            </p:nvSpPr>
            <p:spPr bwMode="auto">
              <a:xfrm flipV="1">
                <a:off x="6010" y="4026"/>
                <a:ext cx="116" cy="115"/>
              </a:xfrm>
              <a:prstGeom prst="rect">
                <a:avLst/>
              </a:prstGeom>
              <a:solidFill>
                <a:srgbClr val="006699"/>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5153" name="Rectangle 144"/>
              <p:cNvSpPr>
                <a:spLocks noChangeArrowheads="1"/>
              </p:cNvSpPr>
              <p:nvPr userDrawn="1"/>
            </p:nvSpPr>
            <p:spPr bwMode="auto">
              <a:xfrm flipV="1">
                <a:off x="6126" y="4026"/>
                <a:ext cx="116" cy="115"/>
              </a:xfrm>
              <a:prstGeom prst="rect">
                <a:avLst/>
              </a:prstGeom>
              <a:solidFill>
                <a:srgbClr val="99CCFF"/>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5154" name="Rectangle 145"/>
              <p:cNvSpPr>
                <a:spLocks noChangeArrowheads="1"/>
              </p:cNvSpPr>
              <p:nvPr userDrawn="1"/>
            </p:nvSpPr>
            <p:spPr bwMode="auto">
              <a:xfrm flipV="1">
                <a:off x="6242" y="4026"/>
                <a:ext cx="117" cy="115"/>
              </a:xfrm>
              <a:prstGeom prst="rect">
                <a:avLst/>
              </a:prstGeom>
              <a:solidFill>
                <a:srgbClr val="CCCCFF"/>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5155" name="Rectangle 146"/>
              <p:cNvSpPr>
                <a:spLocks noChangeArrowheads="1"/>
              </p:cNvSpPr>
              <p:nvPr userDrawn="1"/>
            </p:nvSpPr>
            <p:spPr bwMode="auto">
              <a:xfrm flipV="1">
                <a:off x="5893" y="4026"/>
                <a:ext cx="117" cy="115"/>
              </a:xfrm>
              <a:prstGeom prst="rect">
                <a:avLst/>
              </a:prstGeom>
              <a:solidFill>
                <a:schemeClr val="bg2"/>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grpSp>
        <p:grpSp>
          <p:nvGrpSpPr>
            <p:cNvPr id="5147" name="Group 147"/>
            <p:cNvGrpSpPr>
              <a:grpSpLocks/>
            </p:cNvGrpSpPr>
            <p:nvPr userDrawn="1"/>
          </p:nvGrpSpPr>
          <p:grpSpPr bwMode="auto">
            <a:xfrm>
              <a:off x="5893" y="4167"/>
              <a:ext cx="466" cy="115"/>
              <a:chOff x="5893" y="4167"/>
              <a:chExt cx="466" cy="115"/>
            </a:xfrm>
          </p:grpSpPr>
          <p:sp>
            <p:nvSpPr>
              <p:cNvPr id="5148" name="Rectangle 148"/>
              <p:cNvSpPr>
                <a:spLocks noChangeArrowheads="1"/>
              </p:cNvSpPr>
              <p:nvPr userDrawn="1"/>
            </p:nvSpPr>
            <p:spPr bwMode="auto">
              <a:xfrm flipV="1">
                <a:off x="6010" y="4167"/>
                <a:ext cx="116" cy="115"/>
              </a:xfrm>
              <a:prstGeom prst="rect">
                <a:avLst/>
              </a:prstGeom>
              <a:solidFill>
                <a:schemeClr val="hlink"/>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5149" name="Rectangle 149"/>
              <p:cNvSpPr>
                <a:spLocks noChangeArrowheads="1"/>
              </p:cNvSpPr>
              <p:nvPr userDrawn="1"/>
            </p:nvSpPr>
            <p:spPr bwMode="auto">
              <a:xfrm flipV="1">
                <a:off x="6126" y="4167"/>
                <a:ext cx="116" cy="115"/>
              </a:xfrm>
              <a:prstGeom prst="rect">
                <a:avLst/>
              </a:prstGeom>
              <a:solidFill>
                <a:schemeClr val="accent2"/>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5150" name="Rectangle 150"/>
              <p:cNvSpPr>
                <a:spLocks noChangeArrowheads="1"/>
              </p:cNvSpPr>
              <p:nvPr userDrawn="1"/>
            </p:nvSpPr>
            <p:spPr bwMode="auto">
              <a:xfrm flipV="1">
                <a:off x="6242" y="4167"/>
                <a:ext cx="117" cy="115"/>
              </a:xfrm>
              <a:prstGeom prst="rect">
                <a:avLst/>
              </a:prstGeom>
              <a:solidFill>
                <a:schemeClr val="accent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5151" name="Rectangle 151"/>
              <p:cNvSpPr>
                <a:spLocks noChangeArrowheads="1"/>
              </p:cNvSpPr>
              <p:nvPr userDrawn="1"/>
            </p:nvSpPr>
            <p:spPr bwMode="auto">
              <a:xfrm flipV="1">
                <a:off x="5893" y="4167"/>
                <a:ext cx="117" cy="115"/>
              </a:xfrm>
              <a:prstGeom prst="rect">
                <a:avLst/>
              </a:prstGeom>
              <a:solidFill>
                <a:schemeClr val="bg2"/>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grpSp>
      </p:grpSp>
      <p:sp>
        <p:nvSpPr>
          <p:cNvPr id="5132" name="Rectangle 152"/>
          <p:cNvSpPr>
            <a:spLocks noChangeArrowheads="1"/>
          </p:cNvSpPr>
          <p:nvPr/>
        </p:nvSpPr>
        <p:spPr bwMode="auto">
          <a:xfrm>
            <a:off x="9251950" y="1341438"/>
            <a:ext cx="1192213" cy="1725612"/>
          </a:xfrm>
          <a:prstGeom prst="rect">
            <a:avLst/>
          </a:prstGeom>
          <a:noFill/>
          <a:ln>
            <a:noFill/>
          </a:ln>
          <a:effectLst/>
          <a:extLst>
            <a:ext uri="{909E8E84-426E-40DD-AFC4-6F175D3DCCD1}">
              <a14:hiddenFill xmlns:a14="http://schemas.microsoft.com/office/drawing/2010/main" xmlns="">
                <a:solidFill>
                  <a:srgbClr val="FFCC99"/>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lIns="80124" tIns="40063" rIns="80124" bIns="40063">
            <a:spAutoFit/>
          </a:bodyPr>
          <a:lstStyle/>
          <a:p>
            <a:pPr>
              <a:lnSpc>
                <a:spcPct val="120000"/>
              </a:lnSpc>
              <a:spcBef>
                <a:spcPct val="20000"/>
              </a:spcBef>
            </a:pPr>
            <a:r>
              <a:rPr lang="zh-CN" altLang="en-US" sz="1100">
                <a:solidFill>
                  <a:srgbClr val="FFFFFF"/>
                </a:solidFill>
                <a:latin typeface="Arial" pitchFamily="34" charset="0"/>
              </a:rPr>
              <a:t>配色参考方案：</a:t>
            </a:r>
          </a:p>
          <a:p>
            <a:pPr>
              <a:lnSpc>
                <a:spcPct val="120000"/>
              </a:lnSpc>
              <a:spcBef>
                <a:spcPct val="20000"/>
              </a:spcBef>
            </a:pPr>
            <a:r>
              <a:rPr lang="zh-CN" altLang="en-US" sz="1100">
                <a:solidFill>
                  <a:srgbClr val="FFFFFF"/>
                </a:solidFill>
                <a:latin typeface="Arial" pitchFamily="34" charset="0"/>
              </a:rPr>
              <a:t>建议同一页面内不超过四种颜色，以下是</a:t>
            </a:r>
            <a:r>
              <a:rPr lang="en-US" altLang="zh-CN" sz="1100">
                <a:solidFill>
                  <a:srgbClr val="FFFFFF"/>
                </a:solidFill>
                <a:latin typeface="Arial" pitchFamily="34" charset="0"/>
              </a:rPr>
              <a:t>13</a:t>
            </a:r>
            <a:r>
              <a:rPr lang="zh-CN" altLang="en-US" sz="1100">
                <a:solidFill>
                  <a:srgbClr val="FFFFFF"/>
                </a:solidFill>
                <a:latin typeface="Arial" pitchFamily="34" charset="0"/>
              </a:rPr>
              <a:t>组配色方案，同一页面内只选择一组使用。（仅供参考）</a:t>
            </a:r>
          </a:p>
        </p:txBody>
      </p:sp>
      <p:sp>
        <p:nvSpPr>
          <p:cNvPr id="5133" name="Rectangle 153"/>
          <p:cNvSpPr>
            <a:spLocks noChangeArrowheads="1"/>
          </p:cNvSpPr>
          <p:nvPr/>
        </p:nvSpPr>
        <p:spPr bwMode="auto">
          <a:xfrm>
            <a:off x="9251950" y="7938"/>
            <a:ext cx="1120775" cy="684212"/>
          </a:xfrm>
          <a:prstGeom prst="rect">
            <a:avLst/>
          </a:prstGeom>
          <a:noFill/>
          <a:ln>
            <a:noFill/>
          </a:ln>
          <a:effectLst/>
          <a:extLst>
            <a:ext uri="{909E8E84-426E-40DD-AFC4-6F175D3DCCD1}">
              <a14:hiddenFill xmlns:a14="http://schemas.microsoft.com/office/drawing/2010/main" xmlns="">
                <a:solidFill>
                  <a:srgbClr val="FFCC99"/>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lIns="80124" tIns="40063" rIns="80124" bIns="40063">
            <a:spAutoFit/>
          </a:bodyPr>
          <a:lstStyle/>
          <a:p>
            <a:pPr>
              <a:lnSpc>
                <a:spcPct val="120000"/>
              </a:lnSpc>
              <a:spcBef>
                <a:spcPct val="20000"/>
              </a:spcBef>
            </a:pPr>
            <a:r>
              <a:rPr lang="zh-CN" altLang="en-US" sz="1100">
                <a:solidFill>
                  <a:srgbClr val="FFFFFF"/>
                </a:solidFill>
                <a:latin typeface="Arial" pitchFamily="34" charset="0"/>
              </a:rPr>
              <a:t>客户或者合作伙伴的标志放在右上角</a:t>
            </a:r>
            <a:r>
              <a:rPr lang="en-US" altLang="zh-CN" sz="1100">
                <a:solidFill>
                  <a:srgbClr val="FFFFFF"/>
                </a:solidFill>
                <a:latin typeface="Arial" pitchFamily="34" charset="0"/>
              </a:rPr>
              <a:t>.</a:t>
            </a:r>
            <a:endParaRPr lang="zh-CN" altLang="en-US" sz="1100">
              <a:solidFill>
                <a:srgbClr val="FFFFFF"/>
              </a:solidFill>
              <a:latin typeface="Arial" pitchFamily="34" charset="0"/>
            </a:endParaRPr>
          </a:p>
        </p:txBody>
      </p:sp>
      <p:pic>
        <p:nvPicPr>
          <p:cNvPr id="5200" name="Picture 80" descr="200016582-001副本"/>
          <p:cNvPicPr>
            <a:picLocks noChangeAspect="1" noChangeArrowheads="1"/>
          </p:cNvPicPr>
          <p:nvPr/>
        </p:nvPicPr>
        <p:blipFill>
          <a:blip r:embed="rId4" cstate="email">
            <a:extLst>
              <a:ext uri="{28A0092B-C50C-407E-A947-70E740481C1C}">
                <a14:useLocalDpi xmlns:a14="http://schemas.microsoft.com/office/drawing/2010/main" xmlns=""/>
              </a:ext>
            </a:extLst>
          </a:blip>
          <a:srcRect/>
          <a:stretch>
            <a:fillRect/>
          </a:stretch>
        </p:blipFill>
        <p:spPr bwMode="auto">
          <a:xfrm>
            <a:off x="0" y="1268413"/>
            <a:ext cx="9144000" cy="2951162"/>
          </a:xfrm>
          <a:prstGeom prst="rect">
            <a:avLst/>
          </a:prstGeom>
          <a:noFill/>
          <a:extLst>
            <a:ext uri="{909E8E84-426E-40DD-AFC4-6F175D3DCCD1}">
              <a14:hiddenFill xmlns:a14="http://schemas.microsoft.com/office/drawing/2010/main" xmlns="">
                <a:solidFill>
                  <a:srgbClr val="FFFFFF"/>
                </a:solidFill>
              </a14:hiddenFill>
            </a:ext>
          </a:extLst>
        </p:spPr>
      </p:pic>
      <p:pic>
        <p:nvPicPr>
          <p:cNvPr id="5201" name="Picture 81" descr="未标题-2"/>
          <p:cNvPicPr>
            <a:picLocks noChangeAspect="1" noChangeArrowheads="1"/>
          </p:cNvPicPr>
          <p:nvPr/>
        </p:nvPicPr>
        <p:blipFill>
          <a:blip r:embed="rId5" cstate="email">
            <a:extLst>
              <a:ext uri="{28A0092B-C50C-407E-A947-70E740481C1C}">
                <a14:useLocalDpi xmlns:a14="http://schemas.microsoft.com/office/drawing/2010/main" xmlns=""/>
              </a:ext>
            </a:extLst>
          </a:blip>
          <a:srcRect/>
          <a:stretch>
            <a:fillRect/>
          </a:stretch>
        </p:blipFill>
        <p:spPr bwMode="auto">
          <a:xfrm>
            <a:off x="6083300" y="1268413"/>
            <a:ext cx="3060700" cy="2949575"/>
          </a:xfrm>
          <a:prstGeom prst="rect">
            <a:avLst/>
          </a:prstGeom>
          <a:noFill/>
          <a:extLst>
            <a:ext uri="{909E8E84-426E-40DD-AFC4-6F175D3DCCD1}">
              <a14:hiddenFill xmlns:a14="http://schemas.microsoft.com/office/drawing/2010/main" xmlns="">
                <a:solidFill>
                  <a:srgbClr val="FFFFFF"/>
                </a:solidFill>
              </a14:hiddenFill>
            </a:ext>
          </a:extLst>
        </p:spPr>
      </p:pic>
      <p:sp>
        <p:nvSpPr>
          <p:cNvPr id="82" name="Text Box 7"/>
          <p:cNvSpPr txBox="1">
            <a:spLocks noChangeArrowheads="1"/>
          </p:cNvSpPr>
          <p:nvPr/>
        </p:nvSpPr>
        <p:spPr bwMode="auto">
          <a:xfrm>
            <a:off x="7229475" y="3795713"/>
            <a:ext cx="1258888" cy="244475"/>
          </a:xfrm>
          <a:prstGeom prst="rect">
            <a:avLst/>
          </a:prstGeom>
          <a:noFill/>
          <a:ln>
            <a:noFill/>
          </a:ln>
          <a:extLst>
            <a:ext uri="{909E8E84-426E-40DD-AFC4-6F175D3DCCD1}">
              <a14:hiddenFill xmlns:a14="http://schemas.microsoft.com/office/drawing/2010/main" xmlns="">
                <a:solidFill>
                  <a:srgbClr val="4F81BD"/>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defRPr/>
            </a:pPr>
            <a:r>
              <a:rPr lang="en-US" altLang="zh-CN" sz="1000" smtClean="0">
                <a:solidFill>
                  <a:srgbClr val="FFFFFF"/>
                </a:solidFill>
                <a:latin typeface="FrutigerNext LT Bold" pitchFamily="34" charset="0"/>
                <a:ea typeface="MS PGothic" pitchFamily="34" charset="-128"/>
              </a:rPr>
              <a:t>www.huawei.com</a:t>
            </a:r>
          </a:p>
        </p:txBody>
      </p:sp>
    </p:spTree>
  </p:cSld>
  <p:clrMap bg1="lt1" tx1="dk1" bg2="lt2" tx2="dk2" accent1="accent1" accent2="accent2" accent3="accent3" accent4="accent4" accent5="accent5" accent6="accent6" hlink="hlink" folHlink="folHlink"/>
  <p:sldLayoutIdLst>
    <p:sldLayoutId id="2147483817" r:id="rId1"/>
  </p:sldLayoutIdLst>
  <p:transition advClick="0" advTm="8000">
    <p:fade thruBlk="1"/>
  </p:transition>
  <p:timing>
    <p:tnLst>
      <p:par>
        <p:cTn id="1" dur="indefinite" restart="never" nodeType="tmRoot"/>
      </p:par>
    </p:tnLst>
  </p:timing>
  <p:txStyles>
    <p:titleStyle>
      <a:lvl1pPr algn="l" rtl="0" eaLnBrk="0" fontAlgn="base" hangingPunct="0">
        <a:spcBef>
          <a:spcPct val="0"/>
        </a:spcBef>
        <a:spcAft>
          <a:spcPct val="0"/>
        </a:spcAft>
        <a:defRPr sz="3200" b="1">
          <a:solidFill>
            <a:schemeClr val="tx1"/>
          </a:solidFill>
          <a:latin typeface="+mn-lt"/>
          <a:ea typeface="黑体" pitchFamily="49" charset="-122"/>
          <a:cs typeface="+mj-cs"/>
        </a:defRPr>
      </a:lvl1pPr>
      <a:lvl2pPr algn="l" rtl="0" eaLnBrk="0" fontAlgn="base" hangingPunct="0">
        <a:spcBef>
          <a:spcPct val="0"/>
        </a:spcBef>
        <a:spcAft>
          <a:spcPct val="0"/>
        </a:spcAft>
        <a:defRPr sz="3200" b="1">
          <a:solidFill>
            <a:schemeClr val="tx1"/>
          </a:solidFill>
          <a:latin typeface="黑体" pitchFamily="49" charset="-122"/>
          <a:ea typeface="黑体" pitchFamily="49" charset="-122"/>
          <a:cs typeface="宋体" charset="-122"/>
        </a:defRPr>
      </a:lvl2pPr>
      <a:lvl3pPr algn="l" rtl="0" eaLnBrk="0" fontAlgn="base" hangingPunct="0">
        <a:spcBef>
          <a:spcPct val="0"/>
        </a:spcBef>
        <a:spcAft>
          <a:spcPct val="0"/>
        </a:spcAft>
        <a:defRPr sz="3200" b="1">
          <a:solidFill>
            <a:schemeClr val="tx1"/>
          </a:solidFill>
          <a:latin typeface="黑体" pitchFamily="49" charset="-122"/>
          <a:ea typeface="黑体" pitchFamily="49" charset="-122"/>
          <a:cs typeface="宋体" charset="-122"/>
        </a:defRPr>
      </a:lvl3pPr>
      <a:lvl4pPr algn="l" rtl="0" eaLnBrk="0" fontAlgn="base" hangingPunct="0">
        <a:spcBef>
          <a:spcPct val="0"/>
        </a:spcBef>
        <a:spcAft>
          <a:spcPct val="0"/>
        </a:spcAft>
        <a:defRPr sz="3200" b="1">
          <a:solidFill>
            <a:schemeClr val="tx1"/>
          </a:solidFill>
          <a:latin typeface="黑体" pitchFamily="49" charset="-122"/>
          <a:ea typeface="黑体" pitchFamily="49" charset="-122"/>
          <a:cs typeface="宋体" charset="-122"/>
        </a:defRPr>
      </a:lvl4pPr>
      <a:lvl5pPr algn="l" rtl="0" eaLnBrk="0" fontAlgn="base" hangingPunct="0">
        <a:spcBef>
          <a:spcPct val="0"/>
        </a:spcBef>
        <a:spcAft>
          <a:spcPct val="0"/>
        </a:spcAft>
        <a:defRPr sz="3200" b="1">
          <a:solidFill>
            <a:schemeClr val="tx1"/>
          </a:solidFill>
          <a:latin typeface="黑体" pitchFamily="49" charset="-122"/>
          <a:ea typeface="黑体" pitchFamily="49" charset="-122"/>
          <a:cs typeface="宋体" charset="-122"/>
        </a:defRPr>
      </a:lvl5pPr>
      <a:lvl6pPr marL="4572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6pPr>
      <a:lvl7pPr marL="9144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7pPr>
      <a:lvl8pPr marL="13716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8pPr>
      <a:lvl9pPr marL="18288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9pPr>
    </p:titleStyle>
    <p:bodyStyle>
      <a:lvl1pPr marL="342900" indent="-342900" algn="l" rtl="0" eaLnBrk="0" fontAlgn="base" hangingPunct="0">
        <a:spcBef>
          <a:spcPct val="20000"/>
        </a:spcBef>
        <a:spcAft>
          <a:spcPct val="0"/>
        </a:spcAft>
        <a:buClr>
          <a:srgbClr val="990000"/>
        </a:buClr>
        <a:buChar char="•"/>
        <a:defRPr sz="2400" b="1">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000">
          <a:solidFill>
            <a:schemeClr val="tx1"/>
          </a:solidFill>
          <a:latin typeface="+mn-lt"/>
          <a:ea typeface="+mn-ea"/>
          <a:cs typeface="+mn-cs"/>
        </a:defRPr>
      </a:lvl2pPr>
      <a:lvl3pPr marL="1143000" indent="-228600" algn="l" rtl="0" eaLnBrk="0" fontAlgn="base" hangingPunct="0">
        <a:spcBef>
          <a:spcPct val="20000"/>
        </a:spcBef>
        <a:spcAft>
          <a:spcPct val="0"/>
        </a:spcAft>
        <a:buFont typeface="FrutigerNext LT Medium" pitchFamily="34" charset="0"/>
        <a:buChar char="»"/>
        <a:defRPr>
          <a:solidFill>
            <a:schemeClr val="tx1"/>
          </a:solidFill>
          <a:latin typeface="+mn-lt"/>
          <a:ea typeface="+mn-ea"/>
          <a:cs typeface="+mn-cs"/>
        </a:defRPr>
      </a:lvl3pPr>
      <a:lvl4pPr marL="1600200" indent="-228600" algn="l" rtl="0" eaLnBrk="0" fontAlgn="base" hangingPunct="0">
        <a:spcBef>
          <a:spcPct val="20000"/>
        </a:spcBef>
        <a:spcAft>
          <a:spcPct val="0"/>
        </a:spcAft>
        <a:buChar char="–"/>
        <a:defRPr sz="16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1600">
          <a:solidFill>
            <a:schemeClr val="tx1"/>
          </a:solidFill>
          <a:latin typeface="+mn-lt"/>
          <a:ea typeface="+mn-ea"/>
          <a:cs typeface="+mn-cs"/>
        </a:defRPr>
      </a:lvl5pPr>
      <a:lvl6pPr marL="25146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6pPr>
      <a:lvl7pPr marL="29718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7pPr>
      <a:lvl8pPr marL="34290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8pPr>
      <a:lvl9pPr marL="38862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6149" name="Rectangle 8"/>
          <p:cNvSpPr>
            <a:spLocks noGrp="1" noChangeArrowheads="1"/>
          </p:cNvSpPr>
          <p:nvPr>
            <p:ph type="title"/>
          </p:nvPr>
        </p:nvSpPr>
        <p:spPr bwMode="auto">
          <a:xfrm>
            <a:off x="755650" y="4508500"/>
            <a:ext cx="5548313" cy="57943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lgn="ctr">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0" tIns="45720" rIns="91440" bIns="45720" numCol="1" anchor="t" anchorCtr="0" compatLnSpc="1">
            <a:prstTxWarp prst="textNoShape">
              <a:avLst/>
            </a:prstTxWarp>
            <a:spAutoFit/>
          </a:bodyPr>
          <a:lstStyle/>
          <a:p>
            <a:pPr lvl="0"/>
            <a:r>
              <a:rPr lang="zh-CN" altLang="en-US" dirty="0" smtClean="0"/>
              <a:t>单击此处编辑母版标题样式</a:t>
            </a:r>
          </a:p>
        </p:txBody>
      </p:sp>
      <p:sp>
        <p:nvSpPr>
          <p:cNvPr id="82" name="Text Box 5"/>
          <p:cNvSpPr txBox="1">
            <a:spLocks noChangeArrowheads="1"/>
          </p:cNvSpPr>
          <p:nvPr/>
        </p:nvSpPr>
        <p:spPr bwMode="auto">
          <a:xfrm>
            <a:off x="755650" y="6219825"/>
            <a:ext cx="2967038" cy="212725"/>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wrap="none" lIns="0" tIns="0" bIns="0">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eaLnBrk="0" hangingPunct="0">
              <a:defRPr/>
            </a:pPr>
            <a:r>
              <a:rPr lang="en-US" altLang="zh-CN" sz="1400" smtClean="0">
                <a:latin typeface="FrutigerNext LT Bold" pitchFamily="34" charset="0"/>
                <a:ea typeface="MS PGothic" pitchFamily="34" charset="-128"/>
              </a:rPr>
              <a:t>HUAWEI TECHNOLOGIES CO., LTD.</a:t>
            </a:r>
          </a:p>
        </p:txBody>
      </p:sp>
      <p:pic>
        <p:nvPicPr>
          <p:cNvPr id="6151" name="Picture 6" descr="Logo"/>
          <p:cNvPicPr>
            <a:picLocks noChangeAspect="1" noChangeArrowheads="1"/>
          </p:cNvPicPr>
          <p:nvPr/>
        </p:nvPicPr>
        <p:blipFill>
          <a:blip r:embed="rId3" cstate="email">
            <a:extLst>
              <a:ext uri="{28A0092B-C50C-407E-A947-70E740481C1C}">
                <a14:useLocalDpi xmlns:a14="http://schemas.microsoft.com/office/drawing/2010/main" xmlns=""/>
              </a:ext>
            </a:extLst>
          </a:blip>
          <a:srcRect/>
          <a:stretch>
            <a:fillRect/>
          </a:stretch>
        </p:blipFill>
        <p:spPr bwMode="auto">
          <a:xfrm>
            <a:off x="7669213" y="5684838"/>
            <a:ext cx="706437" cy="7048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152" name="Rectangle 13"/>
          <p:cNvSpPr>
            <a:spLocks noChangeArrowheads="1"/>
          </p:cNvSpPr>
          <p:nvPr/>
        </p:nvSpPr>
        <p:spPr bwMode="auto">
          <a:xfrm>
            <a:off x="7235825" y="476250"/>
            <a:ext cx="1465263" cy="2127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lgn="ctr">
                <a:solidFill>
                  <a:schemeClr val="tx1"/>
                </a:solidFill>
                <a:miter lim="800000"/>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lIns="0" tIns="0" rIns="0" bIns="0">
            <a:spAutoFit/>
          </a:bodyPr>
          <a:lstStyle/>
          <a:p>
            <a:pPr defTabSz="784225" eaLnBrk="0" hangingPunct="0"/>
            <a:r>
              <a:rPr lang="en-US" altLang="zh-CN" sz="1400" b="1">
                <a:solidFill>
                  <a:srgbClr val="666666"/>
                </a:solidFill>
                <a:latin typeface="FrutigerNext LT Bold" pitchFamily="34" charset="0"/>
                <a:ea typeface="MS PGothic" pitchFamily="34" charset="-128"/>
              </a:rPr>
              <a:t>Security Level: </a:t>
            </a:r>
          </a:p>
        </p:txBody>
      </p:sp>
      <p:sp>
        <p:nvSpPr>
          <p:cNvPr id="85" name="Rectangle 19"/>
          <p:cNvSpPr>
            <a:spLocks noGrp="1" noChangeArrowheads="1"/>
          </p:cNvSpPr>
          <p:nvPr>
            <p:ph type="dt" sz="quarter" idx="2"/>
          </p:nvPr>
        </p:nvSpPr>
        <p:spPr bwMode="auto">
          <a:xfrm>
            <a:off x="755650" y="476250"/>
            <a:ext cx="2133600" cy="212725"/>
          </a:xfrm>
          <a:prstGeom prst="rect">
            <a:avLst/>
          </a:prstGeom>
          <a:noFill/>
          <a:ln>
            <a:noFill/>
          </a:ln>
          <a:effectLst/>
          <a:extLst>
            <a:ext uri="{909E8E84-426E-40DD-AFC4-6F175D3DCCD1}">
              <a14:hiddenFill xmlns:a14="http://schemas.microsoft.com/office/drawing/2010/main" xmlns="">
                <a:solidFill>
                  <a:srgbClr val="FFCC99"/>
                </a:solidFill>
              </a14:hiddenFill>
            </a:ext>
            <a:ext uri="{91240B29-F687-4F45-9708-019B960494DF}">
              <a14:hiddenLine xmlns:a14="http://schemas.microsoft.com/office/drawing/2010/main" xmlns="" w="9525">
                <a:solidFill>
                  <a:srgbClr val="B2B2B2"/>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a:defRPr sz="1400">
                <a:latin typeface="Arial" charset="0"/>
                <a:ea typeface="黑体" pitchFamily="49" charset="-122"/>
              </a:defRPr>
            </a:lvl1pPr>
          </a:lstStyle>
          <a:p>
            <a:pPr>
              <a:defRPr/>
            </a:pPr>
            <a:endParaRPr lang="en-US" altLang="zh-CN"/>
          </a:p>
        </p:txBody>
      </p:sp>
      <p:sp>
        <p:nvSpPr>
          <p:cNvPr id="6154" name="Rectangle 14"/>
          <p:cNvSpPr>
            <a:spLocks noChangeArrowheads="1"/>
          </p:cNvSpPr>
          <p:nvPr/>
        </p:nvSpPr>
        <p:spPr bwMode="auto">
          <a:xfrm>
            <a:off x="-1952625" y="692150"/>
            <a:ext cx="1844675" cy="5500688"/>
          </a:xfrm>
          <a:prstGeom prst="rect">
            <a:avLst/>
          </a:prstGeom>
          <a:noFill/>
          <a:ln>
            <a:noFill/>
          </a:ln>
          <a:effectLst/>
          <a:extLst>
            <a:ext uri="{909E8E84-426E-40DD-AFC4-6F175D3DCCD1}">
              <a14:hiddenFill xmlns:a14="http://schemas.microsoft.com/office/drawing/2010/main" xmlns="">
                <a:solidFill>
                  <a:srgbClr val="FFCC99"/>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lIns="80124" tIns="40063" rIns="80124" bIns="40063">
            <a:spAutoFit/>
          </a:bodyPr>
          <a:lstStyle/>
          <a:p>
            <a:pPr marL="342900" indent="-342900" algn="r" eaLnBrk="0" hangingPunct="0">
              <a:lnSpc>
                <a:spcPct val="125000"/>
              </a:lnSpc>
              <a:spcBef>
                <a:spcPct val="20000"/>
              </a:spcBef>
              <a:buFont typeface="Arial" pitchFamily="34" charset="0"/>
              <a:buNone/>
            </a:pPr>
            <a:r>
              <a:rPr lang="zh-CN" altLang="en-US" sz="1100">
                <a:solidFill>
                  <a:srgbClr val="FFFFFF"/>
                </a:solidFill>
              </a:rPr>
              <a:t>英文标题</a:t>
            </a:r>
            <a:r>
              <a:rPr lang="en-US" altLang="zh-CN" sz="1100">
                <a:solidFill>
                  <a:srgbClr val="FFFFFF"/>
                </a:solidFill>
              </a:rPr>
              <a:t>:32-35pt  </a:t>
            </a:r>
            <a:endParaRPr lang="zh-CN" altLang="en-US" sz="1100">
              <a:solidFill>
                <a:srgbClr val="FFFFFF"/>
              </a:solidFill>
            </a:endParaRPr>
          </a:p>
          <a:p>
            <a:pPr marL="342900" indent="-342900" algn="r" eaLnBrk="0" hangingPunct="0">
              <a:lnSpc>
                <a:spcPct val="125000"/>
              </a:lnSpc>
              <a:spcBef>
                <a:spcPct val="20000"/>
              </a:spcBef>
              <a:buFont typeface="Arial" pitchFamily="34" charset="0"/>
              <a:buNone/>
            </a:pPr>
            <a:r>
              <a:rPr lang="zh-CN" altLang="en-US" sz="1100">
                <a:solidFill>
                  <a:srgbClr val="FFFFFF"/>
                </a:solidFill>
              </a:rPr>
              <a:t>颜色</a:t>
            </a:r>
            <a:r>
              <a:rPr lang="en-US" altLang="zh-CN" sz="1100">
                <a:solidFill>
                  <a:srgbClr val="FFFFFF"/>
                </a:solidFill>
              </a:rPr>
              <a:t>: R153 G0 B0</a:t>
            </a:r>
          </a:p>
          <a:p>
            <a:pPr marL="342900" indent="-342900" algn="r" eaLnBrk="0" hangingPunct="0">
              <a:lnSpc>
                <a:spcPct val="125000"/>
              </a:lnSpc>
              <a:spcBef>
                <a:spcPct val="20000"/>
              </a:spcBef>
              <a:buFont typeface="Arial" pitchFamily="34" charset="0"/>
              <a:buNone/>
            </a:pPr>
            <a:r>
              <a:rPr lang="zh-CN" altLang="en-US" sz="1100">
                <a:solidFill>
                  <a:srgbClr val="FFFFFF"/>
                </a:solidFill>
              </a:rPr>
              <a:t>内部使用字体 </a:t>
            </a:r>
            <a:r>
              <a:rPr lang="en-US" altLang="zh-CN" sz="1100">
                <a:solidFill>
                  <a:srgbClr val="FFFFFF"/>
                </a:solidFill>
              </a:rPr>
              <a:t>:</a:t>
            </a:r>
          </a:p>
          <a:p>
            <a:pPr marL="342900" indent="-342900" algn="r" eaLnBrk="0" hangingPunct="0">
              <a:lnSpc>
                <a:spcPct val="125000"/>
              </a:lnSpc>
              <a:spcBef>
                <a:spcPct val="20000"/>
              </a:spcBef>
              <a:buFont typeface="Arial" pitchFamily="34" charset="0"/>
              <a:buNone/>
            </a:pPr>
            <a:r>
              <a:rPr lang="en-US" altLang="zh-CN" sz="1100">
                <a:solidFill>
                  <a:srgbClr val="FFFFFF"/>
                </a:solidFill>
              </a:rPr>
              <a:t>FrutigerNext LT Medium</a:t>
            </a:r>
          </a:p>
          <a:p>
            <a:pPr marL="342900" indent="-342900" algn="r" eaLnBrk="0" hangingPunct="0">
              <a:lnSpc>
                <a:spcPct val="125000"/>
              </a:lnSpc>
              <a:spcBef>
                <a:spcPct val="20000"/>
              </a:spcBef>
              <a:buFont typeface="Arial" pitchFamily="34" charset="0"/>
              <a:buNone/>
            </a:pPr>
            <a:r>
              <a:rPr lang="zh-CN" altLang="en-US" sz="1100">
                <a:solidFill>
                  <a:srgbClr val="FFFFFF"/>
                </a:solidFill>
              </a:rPr>
              <a:t>外部使用字体 </a:t>
            </a:r>
            <a:r>
              <a:rPr lang="en-US" altLang="zh-CN" sz="1100">
                <a:solidFill>
                  <a:srgbClr val="FFFFFF"/>
                </a:solidFill>
              </a:rPr>
              <a:t>: Arial</a:t>
            </a:r>
          </a:p>
          <a:p>
            <a:pPr marL="342900" indent="-342900" algn="r" eaLnBrk="0" hangingPunct="0">
              <a:lnSpc>
                <a:spcPct val="75000"/>
              </a:lnSpc>
              <a:spcBef>
                <a:spcPct val="20000"/>
              </a:spcBef>
              <a:buFont typeface="Arial" pitchFamily="34" charset="0"/>
              <a:buNone/>
            </a:pPr>
            <a:endParaRPr lang="en-US" altLang="zh-CN" sz="1100">
              <a:solidFill>
                <a:srgbClr val="FFFFFF"/>
              </a:solidFill>
            </a:endParaRPr>
          </a:p>
          <a:p>
            <a:pPr marL="342900" indent="-342900" algn="r" eaLnBrk="0" hangingPunct="0">
              <a:lnSpc>
                <a:spcPct val="125000"/>
              </a:lnSpc>
              <a:spcBef>
                <a:spcPct val="20000"/>
              </a:spcBef>
              <a:buFont typeface="Arial" pitchFamily="34" charset="0"/>
              <a:buNone/>
            </a:pPr>
            <a:r>
              <a:rPr lang="zh-CN" altLang="en-US" sz="1100">
                <a:solidFill>
                  <a:srgbClr val="FFFFFF"/>
                </a:solidFill>
              </a:rPr>
              <a:t>中文标题</a:t>
            </a:r>
            <a:r>
              <a:rPr lang="en-US" altLang="zh-CN" sz="1100">
                <a:solidFill>
                  <a:srgbClr val="FFFFFF"/>
                </a:solidFill>
              </a:rPr>
              <a:t>:30-32pt  </a:t>
            </a:r>
            <a:endParaRPr lang="zh-CN" altLang="en-US" sz="1100">
              <a:solidFill>
                <a:srgbClr val="FFFFFF"/>
              </a:solidFill>
            </a:endParaRPr>
          </a:p>
          <a:p>
            <a:pPr marL="342900" indent="-342900" algn="r" eaLnBrk="0" hangingPunct="0">
              <a:lnSpc>
                <a:spcPct val="125000"/>
              </a:lnSpc>
              <a:spcBef>
                <a:spcPct val="20000"/>
              </a:spcBef>
              <a:buFont typeface="Arial" pitchFamily="34" charset="0"/>
              <a:buNone/>
            </a:pPr>
            <a:r>
              <a:rPr lang="zh-CN" altLang="en-US" sz="1100">
                <a:solidFill>
                  <a:srgbClr val="FFFFFF"/>
                </a:solidFill>
              </a:rPr>
              <a:t>颜色</a:t>
            </a:r>
            <a:r>
              <a:rPr lang="en-US" altLang="zh-CN" sz="1100">
                <a:solidFill>
                  <a:srgbClr val="FFFFFF"/>
                </a:solidFill>
              </a:rPr>
              <a:t>: R153 G0 B0</a:t>
            </a:r>
          </a:p>
          <a:p>
            <a:pPr marL="342900" indent="-342900" algn="r" eaLnBrk="0" hangingPunct="0">
              <a:lnSpc>
                <a:spcPct val="125000"/>
              </a:lnSpc>
              <a:spcBef>
                <a:spcPct val="20000"/>
              </a:spcBef>
              <a:buFont typeface="Arial" pitchFamily="34" charset="0"/>
              <a:buNone/>
            </a:pPr>
            <a:r>
              <a:rPr lang="zh-CN" altLang="en-US" sz="1100">
                <a:solidFill>
                  <a:srgbClr val="FFFFFF"/>
                </a:solidFill>
              </a:rPr>
              <a:t>字体</a:t>
            </a:r>
            <a:r>
              <a:rPr lang="en-US" altLang="zh-CN" sz="1100">
                <a:solidFill>
                  <a:srgbClr val="FFFFFF"/>
                </a:solidFill>
              </a:rPr>
              <a:t>:</a:t>
            </a:r>
            <a:r>
              <a:rPr lang="zh-CN" altLang="en-US" sz="1100">
                <a:solidFill>
                  <a:srgbClr val="FFFFFF"/>
                </a:solidFill>
              </a:rPr>
              <a:t>黑体</a:t>
            </a:r>
          </a:p>
          <a:p>
            <a:pPr marL="342900" indent="-342900" algn="r" eaLnBrk="0" hangingPunct="0">
              <a:lnSpc>
                <a:spcPct val="125000"/>
              </a:lnSpc>
              <a:spcBef>
                <a:spcPct val="20000"/>
              </a:spcBef>
              <a:buFont typeface="Arial" pitchFamily="34" charset="0"/>
              <a:buNone/>
            </a:pPr>
            <a:endParaRPr lang="zh-CN" altLang="en-US" sz="1100">
              <a:solidFill>
                <a:srgbClr val="FFFFFF"/>
              </a:solidFill>
            </a:endParaRPr>
          </a:p>
          <a:p>
            <a:pPr marL="342900" indent="-342900" algn="r" eaLnBrk="0" hangingPunct="0">
              <a:lnSpc>
                <a:spcPct val="125000"/>
              </a:lnSpc>
              <a:spcBef>
                <a:spcPct val="20000"/>
              </a:spcBef>
              <a:buFont typeface="Arial" pitchFamily="34" charset="0"/>
              <a:buNone/>
            </a:pPr>
            <a:endParaRPr lang="zh-CN" altLang="en-US" sz="1100">
              <a:solidFill>
                <a:srgbClr val="FFFFFF"/>
              </a:solidFill>
            </a:endParaRPr>
          </a:p>
          <a:p>
            <a:pPr marL="342900" indent="-342900" algn="r" eaLnBrk="0" hangingPunct="0">
              <a:lnSpc>
                <a:spcPct val="125000"/>
              </a:lnSpc>
              <a:spcBef>
                <a:spcPct val="20000"/>
              </a:spcBef>
              <a:buFont typeface="Arial" pitchFamily="34" charset="0"/>
              <a:buNone/>
            </a:pPr>
            <a:endParaRPr lang="zh-CN" altLang="en-US" sz="1100">
              <a:solidFill>
                <a:srgbClr val="FFFFFF"/>
              </a:solidFill>
            </a:endParaRPr>
          </a:p>
          <a:p>
            <a:pPr marL="342900" indent="-342900" algn="r" eaLnBrk="0" hangingPunct="0">
              <a:lnSpc>
                <a:spcPct val="125000"/>
              </a:lnSpc>
              <a:spcBef>
                <a:spcPct val="20000"/>
              </a:spcBef>
              <a:buFont typeface="Arial" pitchFamily="34" charset="0"/>
              <a:buNone/>
            </a:pPr>
            <a:r>
              <a:rPr lang="zh-CN" altLang="en-US" sz="1100">
                <a:solidFill>
                  <a:srgbClr val="FFFFFF"/>
                </a:solidFill>
              </a:rPr>
              <a:t>英文正文</a:t>
            </a:r>
            <a:r>
              <a:rPr lang="en-US" altLang="zh-CN" sz="1100">
                <a:solidFill>
                  <a:srgbClr val="FFFFFF"/>
                </a:solidFill>
              </a:rPr>
              <a:t>:20-22pt</a:t>
            </a:r>
          </a:p>
          <a:p>
            <a:pPr marL="342900" indent="-342900" algn="r" eaLnBrk="0" hangingPunct="0">
              <a:lnSpc>
                <a:spcPct val="125000"/>
              </a:lnSpc>
              <a:spcBef>
                <a:spcPct val="20000"/>
              </a:spcBef>
              <a:buFont typeface="Arial" pitchFamily="34" charset="0"/>
              <a:buNone/>
            </a:pPr>
            <a:r>
              <a:rPr lang="zh-CN" altLang="en-US" sz="1100">
                <a:solidFill>
                  <a:srgbClr val="FFFFFF"/>
                </a:solidFill>
              </a:rPr>
              <a:t>子目录 </a:t>
            </a:r>
            <a:r>
              <a:rPr lang="en-US" altLang="zh-CN" sz="1100">
                <a:solidFill>
                  <a:srgbClr val="FFFFFF"/>
                </a:solidFill>
              </a:rPr>
              <a:t>(2-5</a:t>
            </a:r>
            <a:r>
              <a:rPr lang="zh-CN" altLang="en-US" sz="1100">
                <a:solidFill>
                  <a:srgbClr val="FFFFFF"/>
                </a:solidFill>
              </a:rPr>
              <a:t>级</a:t>
            </a:r>
            <a:r>
              <a:rPr lang="en-US" altLang="zh-CN" sz="1100">
                <a:solidFill>
                  <a:srgbClr val="FFFFFF"/>
                </a:solidFill>
              </a:rPr>
              <a:t>) :18pt  </a:t>
            </a:r>
          </a:p>
          <a:p>
            <a:pPr marL="342900" indent="-342900" algn="r" eaLnBrk="0" hangingPunct="0">
              <a:lnSpc>
                <a:spcPct val="125000"/>
              </a:lnSpc>
              <a:spcBef>
                <a:spcPct val="20000"/>
              </a:spcBef>
              <a:buFont typeface="Arial" pitchFamily="34" charset="0"/>
              <a:buNone/>
            </a:pPr>
            <a:r>
              <a:rPr lang="zh-CN" altLang="en-US" sz="1100">
                <a:solidFill>
                  <a:srgbClr val="FFFFFF"/>
                </a:solidFill>
              </a:rPr>
              <a:t>颜色</a:t>
            </a:r>
            <a:r>
              <a:rPr lang="en-US" altLang="zh-CN" sz="1100">
                <a:solidFill>
                  <a:srgbClr val="FFFFFF"/>
                </a:solidFill>
              </a:rPr>
              <a:t>:</a:t>
            </a:r>
            <a:r>
              <a:rPr lang="zh-CN" altLang="en-US" sz="1100">
                <a:solidFill>
                  <a:srgbClr val="FFFFFF"/>
                </a:solidFill>
              </a:rPr>
              <a:t>黑色</a:t>
            </a:r>
          </a:p>
          <a:p>
            <a:pPr marL="342900" indent="-342900" algn="r" eaLnBrk="0" hangingPunct="0">
              <a:lnSpc>
                <a:spcPct val="125000"/>
              </a:lnSpc>
              <a:spcBef>
                <a:spcPct val="20000"/>
              </a:spcBef>
              <a:buFont typeface="Arial" pitchFamily="34" charset="0"/>
              <a:buNone/>
            </a:pPr>
            <a:r>
              <a:rPr lang="zh-CN" altLang="en-US" sz="1100">
                <a:solidFill>
                  <a:srgbClr val="FFFFFF"/>
                </a:solidFill>
              </a:rPr>
              <a:t>内部使用字体 </a:t>
            </a:r>
            <a:r>
              <a:rPr lang="en-US" altLang="zh-CN" sz="1100">
                <a:solidFill>
                  <a:srgbClr val="FFFFFF"/>
                </a:solidFill>
              </a:rPr>
              <a:t>:</a:t>
            </a:r>
          </a:p>
          <a:p>
            <a:pPr marL="342900" indent="-342900" algn="r" eaLnBrk="0" hangingPunct="0">
              <a:lnSpc>
                <a:spcPct val="125000"/>
              </a:lnSpc>
              <a:spcBef>
                <a:spcPct val="20000"/>
              </a:spcBef>
              <a:buFont typeface="Arial" pitchFamily="34" charset="0"/>
              <a:buNone/>
            </a:pPr>
            <a:r>
              <a:rPr lang="en-US" altLang="zh-CN" sz="1100">
                <a:solidFill>
                  <a:srgbClr val="FFFFFF"/>
                </a:solidFill>
              </a:rPr>
              <a:t>FrutigerNext LT Regular</a:t>
            </a:r>
          </a:p>
          <a:p>
            <a:pPr marL="342900" indent="-342900" algn="r" eaLnBrk="0" hangingPunct="0">
              <a:lnSpc>
                <a:spcPct val="125000"/>
              </a:lnSpc>
              <a:spcBef>
                <a:spcPct val="20000"/>
              </a:spcBef>
              <a:buFont typeface="Arial" pitchFamily="34" charset="0"/>
              <a:buNone/>
            </a:pPr>
            <a:r>
              <a:rPr lang="zh-CN" altLang="en-US" sz="1100">
                <a:solidFill>
                  <a:srgbClr val="FFFFFF"/>
                </a:solidFill>
              </a:rPr>
              <a:t>外部使用字体 </a:t>
            </a:r>
            <a:r>
              <a:rPr lang="en-US" altLang="zh-CN" sz="1100">
                <a:solidFill>
                  <a:srgbClr val="FFFFFF"/>
                </a:solidFill>
              </a:rPr>
              <a:t>: Arial</a:t>
            </a:r>
          </a:p>
          <a:p>
            <a:pPr marL="342900" indent="-342900" algn="r" eaLnBrk="0" hangingPunct="0">
              <a:lnSpc>
                <a:spcPct val="75000"/>
              </a:lnSpc>
              <a:spcBef>
                <a:spcPct val="20000"/>
              </a:spcBef>
              <a:buFont typeface="Arial" pitchFamily="34" charset="0"/>
              <a:buNone/>
            </a:pPr>
            <a:endParaRPr lang="en-US" altLang="zh-CN" sz="1100">
              <a:solidFill>
                <a:srgbClr val="FFFFFF"/>
              </a:solidFill>
            </a:endParaRPr>
          </a:p>
          <a:p>
            <a:pPr marL="342900" indent="-342900" algn="r" eaLnBrk="0" hangingPunct="0">
              <a:lnSpc>
                <a:spcPct val="125000"/>
              </a:lnSpc>
              <a:spcBef>
                <a:spcPct val="20000"/>
              </a:spcBef>
              <a:buFont typeface="Arial" pitchFamily="34" charset="0"/>
              <a:buNone/>
            </a:pPr>
            <a:r>
              <a:rPr lang="zh-CN" altLang="en-US" sz="1100">
                <a:solidFill>
                  <a:srgbClr val="FFFFFF"/>
                </a:solidFill>
              </a:rPr>
              <a:t>中文正文</a:t>
            </a:r>
            <a:r>
              <a:rPr lang="en-US" altLang="zh-CN" sz="1100">
                <a:solidFill>
                  <a:srgbClr val="FFFFFF"/>
                </a:solidFill>
              </a:rPr>
              <a:t>:18-20pt</a:t>
            </a:r>
          </a:p>
          <a:p>
            <a:pPr marL="342900" indent="-342900" algn="r" eaLnBrk="0" hangingPunct="0">
              <a:lnSpc>
                <a:spcPct val="125000"/>
              </a:lnSpc>
              <a:spcBef>
                <a:spcPct val="20000"/>
              </a:spcBef>
              <a:buFont typeface="Arial" pitchFamily="34" charset="0"/>
              <a:buNone/>
            </a:pPr>
            <a:r>
              <a:rPr lang="zh-CN" altLang="en-US" sz="1100">
                <a:solidFill>
                  <a:srgbClr val="FFFFFF"/>
                </a:solidFill>
              </a:rPr>
              <a:t>子目录</a:t>
            </a:r>
            <a:r>
              <a:rPr lang="en-US" altLang="zh-CN" sz="1100">
                <a:solidFill>
                  <a:srgbClr val="FFFFFF"/>
                </a:solidFill>
              </a:rPr>
              <a:t>(2-5</a:t>
            </a:r>
            <a:r>
              <a:rPr lang="zh-CN" altLang="en-US" sz="1100">
                <a:solidFill>
                  <a:srgbClr val="FFFFFF"/>
                </a:solidFill>
              </a:rPr>
              <a:t>级</a:t>
            </a:r>
            <a:r>
              <a:rPr lang="en-US" altLang="zh-CN" sz="1100">
                <a:solidFill>
                  <a:srgbClr val="FFFFFF"/>
                </a:solidFill>
              </a:rPr>
              <a:t>):18pt </a:t>
            </a:r>
            <a:endParaRPr lang="zh-CN" altLang="en-US" sz="1100">
              <a:solidFill>
                <a:srgbClr val="FFFFFF"/>
              </a:solidFill>
            </a:endParaRPr>
          </a:p>
          <a:p>
            <a:pPr marL="342900" indent="-342900" algn="r" eaLnBrk="0" hangingPunct="0">
              <a:lnSpc>
                <a:spcPct val="125000"/>
              </a:lnSpc>
              <a:spcBef>
                <a:spcPct val="20000"/>
              </a:spcBef>
              <a:buFont typeface="Arial" pitchFamily="34" charset="0"/>
              <a:buNone/>
            </a:pPr>
            <a:r>
              <a:rPr lang="zh-CN" altLang="en-US" sz="1100">
                <a:solidFill>
                  <a:srgbClr val="FFFFFF"/>
                </a:solidFill>
              </a:rPr>
              <a:t>颜色</a:t>
            </a:r>
            <a:r>
              <a:rPr lang="en-US" altLang="zh-CN" sz="1100">
                <a:solidFill>
                  <a:srgbClr val="FFFFFF"/>
                </a:solidFill>
              </a:rPr>
              <a:t>:</a:t>
            </a:r>
            <a:r>
              <a:rPr lang="zh-CN" altLang="en-US" sz="1100">
                <a:solidFill>
                  <a:srgbClr val="FFFFFF"/>
                </a:solidFill>
              </a:rPr>
              <a:t>黑色</a:t>
            </a:r>
          </a:p>
          <a:p>
            <a:pPr marL="342900" indent="-342900" algn="r" eaLnBrk="0" hangingPunct="0">
              <a:lnSpc>
                <a:spcPct val="125000"/>
              </a:lnSpc>
              <a:spcBef>
                <a:spcPct val="20000"/>
              </a:spcBef>
              <a:buFont typeface="Arial" pitchFamily="34" charset="0"/>
              <a:buNone/>
            </a:pPr>
            <a:r>
              <a:rPr lang="zh-CN" altLang="en-US" sz="1100">
                <a:solidFill>
                  <a:srgbClr val="FFFFFF"/>
                </a:solidFill>
              </a:rPr>
              <a:t>字体</a:t>
            </a:r>
            <a:r>
              <a:rPr lang="en-US" altLang="zh-CN" sz="1100">
                <a:solidFill>
                  <a:srgbClr val="FFFFFF"/>
                </a:solidFill>
              </a:rPr>
              <a:t>:</a:t>
            </a:r>
            <a:r>
              <a:rPr lang="zh-CN" altLang="en-US" sz="1100">
                <a:solidFill>
                  <a:srgbClr val="FFFFFF"/>
                </a:solidFill>
              </a:rPr>
              <a:t>细黑体 </a:t>
            </a:r>
            <a:endParaRPr lang="zh-CN" altLang="en-US" sz="1100">
              <a:solidFill>
                <a:srgbClr val="000000"/>
              </a:solidFill>
            </a:endParaRPr>
          </a:p>
        </p:txBody>
      </p:sp>
      <p:grpSp>
        <p:nvGrpSpPr>
          <p:cNvPr id="6155" name="Group 149"/>
          <p:cNvGrpSpPr>
            <a:grpSpLocks/>
          </p:cNvGrpSpPr>
          <p:nvPr/>
        </p:nvGrpSpPr>
        <p:grpSpPr bwMode="auto">
          <a:xfrm>
            <a:off x="9324975" y="3367088"/>
            <a:ext cx="919163" cy="3490912"/>
            <a:chOff x="5839" y="2160"/>
            <a:chExt cx="579" cy="2199"/>
          </a:xfrm>
        </p:grpSpPr>
        <p:sp>
          <p:nvSpPr>
            <p:cNvPr id="6158" name="Rectangle 150"/>
            <p:cNvSpPr>
              <a:spLocks noChangeArrowheads="1"/>
            </p:cNvSpPr>
            <p:nvPr userDrawn="1"/>
          </p:nvSpPr>
          <p:spPr bwMode="auto">
            <a:xfrm>
              <a:off x="5839" y="2160"/>
              <a:ext cx="579" cy="2199"/>
            </a:xfrm>
            <a:prstGeom prst="rect">
              <a:avLst/>
            </a:prstGeom>
            <a:solidFill>
              <a:srgbClr val="FFFFFF"/>
            </a:solidFill>
            <a:ln>
              <a:noFill/>
            </a:ln>
            <a:effectLst/>
            <a:extLst>
              <a:ext uri="{91240B29-F687-4F45-9708-019B960494DF}">
                <a14:hiddenLine xmlns:a14="http://schemas.microsoft.com/office/drawing/2010/main" xmlns="" w="9525" algn="ctr">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lIns="91425" tIns="45712" rIns="91425" bIns="45712" anchor="ctr">
              <a:spAutoFit/>
            </a:bodyPr>
            <a:lstStyle/>
            <a:p>
              <a:endParaRPr lang="zh-CN" altLang="en-US"/>
            </a:p>
          </p:txBody>
        </p:sp>
        <p:grpSp>
          <p:nvGrpSpPr>
            <p:cNvPr id="6159" name="Group 151"/>
            <p:cNvGrpSpPr>
              <a:grpSpLocks/>
            </p:cNvGrpSpPr>
            <p:nvPr userDrawn="1"/>
          </p:nvGrpSpPr>
          <p:grpSpPr bwMode="auto">
            <a:xfrm>
              <a:off x="5893" y="2387"/>
              <a:ext cx="466" cy="115"/>
              <a:chOff x="5893" y="2387"/>
              <a:chExt cx="466" cy="115"/>
            </a:xfrm>
          </p:grpSpPr>
          <p:sp>
            <p:nvSpPr>
              <p:cNvPr id="6220" name="Rectangle 152"/>
              <p:cNvSpPr>
                <a:spLocks noChangeArrowheads="1"/>
              </p:cNvSpPr>
              <p:nvPr userDrawn="1"/>
            </p:nvSpPr>
            <p:spPr bwMode="auto">
              <a:xfrm flipV="1">
                <a:off x="6010" y="2387"/>
                <a:ext cx="116" cy="115"/>
              </a:xfrm>
              <a:prstGeom prst="rect">
                <a:avLst/>
              </a:prstGeom>
              <a:solidFill>
                <a:srgbClr val="FFCC66"/>
              </a:solid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6221" name="Rectangle 153"/>
              <p:cNvSpPr>
                <a:spLocks noChangeArrowheads="1"/>
              </p:cNvSpPr>
              <p:nvPr userDrawn="1"/>
            </p:nvSpPr>
            <p:spPr bwMode="auto">
              <a:xfrm flipV="1">
                <a:off x="6126" y="2387"/>
                <a:ext cx="116" cy="115"/>
              </a:xfrm>
              <a:prstGeom prst="rect">
                <a:avLst/>
              </a:prstGeom>
              <a:solidFill>
                <a:srgbClr val="FF9900"/>
              </a:solid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6222" name="Rectangle 154"/>
              <p:cNvSpPr>
                <a:spLocks noChangeArrowheads="1"/>
              </p:cNvSpPr>
              <p:nvPr userDrawn="1"/>
            </p:nvSpPr>
            <p:spPr bwMode="auto">
              <a:xfrm flipV="1">
                <a:off x="6242" y="2387"/>
                <a:ext cx="117" cy="115"/>
              </a:xfrm>
              <a:prstGeom prst="rect">
                <a:avLst/>
              </a:prstGeom>
              <a:solidFill>
                <a:srgbClr val="99660A"/>
              </a:solid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6223" name="Rectangle 155"/>
              <p:cNvSpPr>
                <a:spLocks noChangeArrowheads="1"/>
              </p:cNvSpPr>
              <p:nvPr userDrawn="1"/>
            </p:nvSpPr>
            <p:spPr bwMode="auto">
              <a:xfrm flipV="1">
                <a:off x="5893" y="2387"/>
                <a:ext cx="117" cy="115"/>
              </a:xfrm>
              <a:prstGeom prst="rect">
                <a:avLst/>
              </a:prstGeom>
              <a:solidFill>
                <a:srgbClr val="FFCC99"/>
              </a:solid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grpSp>
        <p:grpSp>
          <p:nvGrpSpPr>
            <p:cNvPr id="6160" name="Group 156"/>
            <p:cNvGrpSpPr>
              <a:grpSpLocks/>
            </p:cNvGrpSpPr>
            <p:nvPr userDrawn="1"/>
          </p:nvGrpSpPr>
          <p:grpSpPr bwMode="auto">
            <a:xfrm>
              <a:off x="5893" y="2523"/>
              <a:ext cx="466" cy="115"/>
              <a:chOff x="5893" y="2523"/>
              <a:chExt cx="466" cy="115"/>
            </a:xfrm>
          </p:grpSpPr>
          <p:sp>
            <p:nvSpPr>
              <p:cNvPr id="6216" name="Rectangle 157"/>
              <p:cNvSpPr>
                <a:spLocks noChangeArrowheads="1"/>
              </p:cNvSpPr>
              <p:nvPr userDrawn="1"/>
            </p:nvSpPr>
            <p:spPr bwMode="auto">
              <a:xfrm flipV="1">
                <a:off x="6010" y="2523"/>
                <a:ext cx="116" cy="115"/>
              </a:xfrm>
              <a:prstGeom prst="rect">
                <a:avLst/>
              </a:prstGeom>
              <a:solidFill>
                <a:srgbClr val="99CCFF"/>
              </a:solid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6217" name="Rectangle 158"/>
              <p:cNvSpPr>
                <a:spLocks noChangeArrowheads="1"/>
              </p:cNvSpPr>
              <p:nvPr userDrawn="1"/>
            </p:nvSpPr>
            <p:spPr bwMode="auto">
              <a:xfrm flipV="1">
                <a:off x="6126" y="2523"/>
                <a:ext cx="116" cy="115"/>
              </a:xfrm>
              <a:prstGeom prst="rect">
                <a:avLst/>
              </a:prstGeom>
              <a:solidFill>
                <a:srgbClr val="99CCCC"/>
              </a:solid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6218" name="Rectangle 159"/>
              <p:cNvSpPr>
                <a:spLocks noChangeArrowheads="1"/>
              </p:cNvSpPr>
              <p:nvPr userDrawn="1"/>
            </p:nvSpPr>
            <p:spPr bwMode="auto">
              <a:xfrm flipV="1">
                <a:off x="6242" y="2523"/>
                <a:ext cx="117" cy="115"/>
              </a:xfrm>
              <a:prstGeom prst="rect">
                <a:avLst/>
              </a:prstGeom>
              <a:solidFill>
                <a:srgbClr val="009999"/>
              </a:solid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6219" name="Rectangle 160"/>
              <p:cNvSpPr>
                <a:spLocks noChangeArrowheads="1"/>
              </p:cNvSpPr>
              <p:nvPr userDrawn="1"/>
            </p:nvSpPr>
            <p:spPr bwMode="auto">
              <a:xfrm flipV="1">
                <a:off x="5893" y="2523"/>
                <a:ext cx="117" cy="115"/>
              </a:xfrm>
              <a:prstGeom prst="rect">
                <a:avLst/>
              </a:prstGeom>
              <a:solidFill>
                <a:srgbClr val="CCCCFF"/>
              </a:solid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grpSp>
        <p:grpSp>
          <p:nvGrpSpPr>
            <p:cNvPr id="6161" name="Group 161"/>
            <p:cNvGrpSpPr>
              <a:grpSpLocks/>
            </p:cNvGrpSpPr>
            <p:nvPr userDrawn="1"/>
          </p:nvGrpSpPr>
          <p:grpSpPr bwMode="auto">
            <a:xfrm>
              <a:off x="5893" y="2659"/>
              <a:ext cx="466" cy="115"/>
              <a:chOff x="5893" y="2659"/>
              <a:chExt cx="466" cy="115"/>
            </a:xfrm>
          </p:grpSpPr>
          <p:sp>
            <p:nvSpPr>
              <p:cNvPr id="6212" name="Rectangle 162"/>
              <p:cNvSpPr>
                <a:spLocks noChangeArrowheads="1"/>
              </p:cNvSpPr>
              <p:nvPr userDrawn="1"/>
            </p:nvSpPr>
            <p:spPr bwMode="auto">
              <a:xfrm flipV="1">
                <a:off x="6010" y="2659"/>
                <a:ext cx="116" cy="115"/>
              </a:xfrm>
              <a:prstGeom prst="rect">
                <a:avLst/>
              </a:prstGeom>
              <a:solidFill>
                <a:srgbClr val="99CCCC"/>
              </a:solid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6213" name="Rectangle 163"/>
              <p:cNvSpPr>
                <a:spLocks noChangeArrowheads="1"/>
              </p:cNvSpPr>
              <p:nvPr userDrawn="1"/>
            </p:nvSpPr>
            <p:spPr bwMode="auto">
              <a:xfrm flipV="1">
                <a:off x="6126" y="2659"/>
                <a:ext cx="116" cy="115"/>
              </a:xfrm>
              <a:prstGeom prst="rect">
                <a:avLst/>
              </a:prstGeom>
              <a:solidFill>
                <a:srgbClr val="0099CC"/>
              </a:solid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6214" name="Rectangle 164"/>
              <p:cNvSpPr>
                <a:spLocks noChangeArrowheads="1"/>
              </p:cNvSpPr>
              <p:nvPr userDrawn="1"/>
            </p:nvSpPr>
            <p:spPr bwMode="auto">
              <a:xfrm flipV="1">
                <a:off x="6242" y="2659"/>
                <a:ext cx="117" cy="115"/>
              </a:xfrm>
              <a:prstGeom prst="rect">
                <a:avLst/>
              </a:prstGeom>
              <a:solidFill>
                <a:srgbClr val="006699"/>
              </a:solid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6215" name="Rectangle 165"/>
              <p:cNvSpPr>
                <a:spLocks noChangeArrowheads="1"/>
              </p:cNvSpPr>
              <p:nvPr userDrawn="1"/>
            </p:nvSpPr>
            <p:spPr bwMode="auto">
              <a:xfrm flipV="1">
                <a:off x="5893" y="2659"/>
                <a:ext cx="117" cy="115"/>
              </a:xfrm>
              <a:prstGeom prst="rect">
                <a:avLst/>
              </a:prstGeom>
              <a:solidFill>
                <a:srgbClr val="CCFF99"/>
              </a:solid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grpSp>
        <p:grpSp>
          <p:nvGrpSpPr>
            <p:cNvPr id="6162" name="Group 166"/>
            <p:cNvGrpSpPr>
              <a:grpSpLocks/>
            </p:cNvGrpSpPr>
            <p:nvPr userDrawn="1"/>
          </p:nvGrpSpPr>
          <p:grpSpPr bwMode="auto">
            <a:xfrm>
              <a:off x="5893" y="2251"/>
              <a:ext cx="466" cy="119"/>
              <a:chOff x="5893" y="2251"/>
              <a:chExt cx="466" cy="119"/>
            </a:xfrm>
          </p:grpSpPr>
          <p:sp>
            <p:nvSpPr>
              <p:cNvPr id="6208" name="Rectangle 167"/>
              <p:cNvSpPr>
                <a:spLocks noChangeArrowheads="1"/>
              </p:cNvSpPr>
              <p:nvPr userDrawn="1"/>
            </p:nvSpPr>
            <p:spPr bwMode="auto">
              <a:xfrm flipV="1">
                <a:off x="6126" y="2251"/>
                <a:ext cx="116" cy="119"/>
              </a:xfrm>
              <a:prstGeom prst="rect">
                <a:avLst/>
              </a:prstGeom>
              <a:solidFill>
                <a:srgbClr val="FF9900"/>
              </a:solid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6209" name="Rectangle 168"/>
              <p:cNvSpPr>
                <a:spLocks noChangeArrowheads="1"/>
              </p:cNvSpPr>
              <p:nvPr userDrawn="1"/>
            </p:nvSpPr>
            <p:spPr bwMode="auto">
              <a:xfrm flipV="1">
                <a:off x="6242" y="2251"/>
                <a:ext cx="117" cy="119"/>
              </a:xfrm>
              <a:prstGeom prst="rect">
                <a:avLst/>
              </a:prstGeom>
              <a:solidFill>
                <a:srgbClr val="CCCCCC"/>
              </a:solid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6210" name="Rectangle 169"/>
              <p:cNvSpPr>
                <a:spLocks noChangeArrowheads="1"/>
              </p:cNvSpPr>
              <p:nvPr userDrawn="1"/>
            </p:nvSpPr>
            <p:spPr bwMode="auto">
              <a:xfrm flipV="1">
                <a:off x="5893" y="2251"/>
                <a:ext cx="117" cy="119"/>
              </a:xfrm>
              <a:prstGeom prst="rect">
                <a:avLst/>
              </a:prstGeom>
              <a:solidFill>
                <a:srgbClr val="99CCFF"/>
              </a:solid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6211" name="Rectangle 170"/>
              <p:cNvSpPr>
                <a:spLocks noChangeArrowheads="1"/>
              </p:cNvSpPr>
              <p:nvPr userDrawn="1"/>
            </p:nvSpPr>
            <p:spPr bwMode="auto">
              <a:xfrm flipV="1">
                <a:off x="6010" y="2251"/>
                <a:ext cx="116" cy="119"/>
              </a:xfrm>
              <a:prstGeom prst="rect">
                <a:avLst/>
              </a:prstGeom>
              <a:solidFill>
                <a:srgbClr val="669900"/>
              </a:solid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grpSp>
        <p:grpSp>
          <p:nvGrpSpPr>
            <p:cNvPr id="6163" name="Group 171"/>
            <p:cNvGrpSpPr>
              <a:grpSpLocks/>
            </p:cNvGrpSpPr>
            <p:nvPr userDrawn="1"/>
          </p:nvGrpSpPr>
          <p:grpSpPr bwMode="auto">
            <a:xfrm>
              <a:off x="5893" y="2886"/>
              <a:ext cx="466" cy="115"/>
              <a:chOff x="5893" y="2886"/>
              <a:chExt cx="466" cy="115"/>
            </a:xfrm>
          </p:grpSpPr>
          <p:sp>
            <p:nvSpPr>
              <p:cNvPr id="6204" name="Rectangle 172"/>
              <p:cNvSpPr>
                <a:spLocks noChangeArrowheads="1"/>
              </p:cNvSpPr>
              <p:nvPr userDrawn="1"/>
            </p:nvSpPr>
            <p:spPr bwMode="auto">
              <a:xfrm flipV="1">
                <a:off x="6010" y="2886"/>
                <a:ext cx="116" cy="115"/>
              </a:xfrm>
              <a:prstGeom prst="rect">
                <a:avLst/>
              </a:prstGeom>
              <a:solidFill>
                <a:srgbClr val="FF9900"/>
              </a:solid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6205" name="Rectangle 173"/>
              <p:cNvSpPr>
                <a:spLocks noChangeArrowheads="1"/>
              </p:cNvSpPr>
              <p:nvPr userDrawn="1"/>
            </p:nvSpPr>
            <p:spPr bwMode="auto">
              <a:xfrm flipV="1">
                <a:off x="6126" y="2886"/>
                <a:ext cx="116" cy="115"/>
              </a:xfrm>
              <a:prstGeom prst="rect">
                <a:avLst/>
              </a:prstGeom>
              <a:solidFill>
                <a:srgbClr val="FFCC99"/>
              </a:solid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6206" name="Rectangle 174"/>
              <p:cNvSpPr>
                <a:spLocks noChangeArrowheads="1"/>
              </p:cNvSpPr>
              <p:nvPr userDrawn="1"/>
            </p:nvSpPr>
            <p:spPr bwMode="auto">
              <a:xfrm flipV="1">
                <a:off x="6242" y="2886"/>
                <a:ext cx="117" cy="115"/>
              </a:xfrm>
              <a:prstGeom prst="rect">
                <a:avLst/>
              </a:prstGeom>
              <a:solidFill>
                <a:srgbClr val="FFCC66"/>
              </a:solid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6207" name="Rectangle 175"/>
              <p:cNvSpPr>
                <a:spLocks noChangeArrowheads="1"/>
              </p:cNvSpPr>
              <p:nvPr userDrawn="1"/>
            </p:nvSpPr>
            <p:spPr bwMode="auto">
              <a:xfrm flipV="1">
                <a:off x="5893" y="2886"/>
                <a:ext cx="117" cy="115"/>
              </a:xfrm>
              <a:prstGeom prst="rect">
                <a:avLst/>
              </a:prstGeom>
              <a:solidFill>
                <a:srgbClr val="000000"/>
              </a:solid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grpSp>
        <p:grpSp>
          <p:nvGrpSpPr>
            <p:cNvPr id="6164" name="Group 176"/>
            <p:cNvGrpSpPr>
              <a:grpSpLocks/>
            </p:cNvGrpSpPr>
            <p:nvPr userDrawn="1"/>
          </p:nvGrpSpPr>
          <p:grpSpPr bwMode="auto">
            <a:xfrm>
              <a:off x="5893" y="3022"/>
              <a:ext cx="466" cy="115"/>
              <a:chOff x="5893" y="3022"/>
              <a:chExt cx="466" cy="115"/>
            </a:xfrm>
          </p:grpSpPr>
          <p:sp>
            <p:nvSpPr>
              <p:cNvPr id="6200" name="Rectangle 177"/>
              <p:cNvSpPr>
                <a:spLocks noChangeArrowheads="1"/>
              </p:cNvSpPr>
              <p:nvPr userDrawn="1"/>
            </p:nvSpPr>
            <p:spPr bwMode="auto">
              <a:xfrm flipV="1">
                <a:off x="6010" y="3022"/>
                <a:ext cx="116" cy="115"/>
              </a:xfrm>
              <a:prstGeom prst="rect">
                <a:avLst/>
              </a:prstGeom>
              <a:solidFill>
                <a:srgbClr val="006699"/>
              </a:solid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6201" name="Rectangle 178"/>
              <p:cNvSpPr>
                <a:spLocks noChangeArrowheads="1"/>
              </p:cNvSpPr>
              <p:nvPr userDrawn="1"/>
            </p:nvSpPr>
            <p:spPr bwMode="auto">
              <a:xfrm flipV="1">
                <a:off x="6126" y="3022"/>
                <a:ext cx="116" cy="115"/>
              </a:xfrm>
              <a:prstGeom prst="rect">
                <a:avLst/>
              </a:prstGeom>
              <a:solidFill>
                <a:srgbClr val="99CCFF"/>
              </a:solid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6202" name="Rectangle 179"/>
              <p:cNvSpPr>
                <a:spLocks noChangeArrowheads="1"/>
              </p:cNvSpPr>
              <p:nvPr userDrawn="1"/>
            </p:nvSpPr>
            <p:spPr bwMode="auto">
              <a:xfrm flipV="1">
                <a:off x="6242" y="3022"/>
                <a:ext cx="117" cy="115"/>
              </a:xfrm>
              <a:prstGeom prst="rect">
                <a:avLst/>
              </a:prstGeom>
              <a:solidFill>
                <a:srgbClr val="CCCCFF"/>
              </a:solid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6203" name="Rectangle 180"/>
              <p:cNvSpPr>
                <a:spLocks noChangeArrowheads="1"/>
              </p:cNvSpPr>
              <p:nvPr userDrawn="1"/>
            </p:nvSpPr>
            <p:spPr bwMode="auto">
              <a:xfrm flipV="1">
                <a:off x="5893" y="3022"/>
                <a:ext cx="117" cy="115"/>
              </a:xfrm>
              <a:prstGeom prst="rect">
                <a:avLst/>
              </a:prstGeom>
              <a:solidFill>
                <a:srgbClr val="990000"/>
              </a:solid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grpSp>
        <p:grpSp>
          <p:nvGrpSpPr>
            <p:cNvPr id="6165" name="Group 181"/>
            <p:cNvGrpSpPr>
              <a:grpSpLocks/>
            </p:cNvGrpSpPr>
            <p:nvPr userDrawn="1"/>
          </p:nvGrpSpPr>
          <p:grpSpPr bwMode="auto">
            <a:xfrm>
              <a:off x="5893" y="3158"/>
              <a:ext cx="466" cy="115"/>
              <a:chOff x="5893" y="3158"/>
              <a:chExt cx="466" cy="115"/>
            </a:xfrm>
          </p:grpSpPr>
          <p:sp>
            <p:nvSpPr>
              <p:cNvPr id="6196" name="Rectangle 182"/>
              <p:cNvSpPr>
                <a:spLocks noChangeArrowheads="1"/>
              </p:cNvSpPr>
              <p:nvPr userDrawn="1"/>
            </p:nvSpPr>
            <p:spPr bwMode="auto">
              <a:xfrm flipV="1">
                <a:off x="6010" y="3158"/>
                <a:ext cx="116" cy="115"/>
              </a:xfrm>
              <a:prstGeom prst="rect">
                <a:avLst/>
              </a:prstGeom>
              <a:solidFill>
                <a:srgbClr val="009999"/>
              </a:solid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6197" name="Rectangle 183"/>
              <p:cNvSpPr>
                <a:spLocks noChangeArrowheads="1"/>
              </p:cNvSpPr>
              <p:nvPr userDrawn="1"/>
            </p:nvSpPr>
            <p:spPr bwMode="auto">
              <a:xfrm flipV="1">
                <a:off x="6126" y="3158"/>
                <a:ext cx="116" cy="115"/>
              </a:xfrm>
              <a:prstGeom prst="rect">
                <a:avLst/>
              </a:prstGeom>
              <a:solidFill>
                <a:srgbClr val="CCFF99"/>
              </a:solid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6198" name="Rectangle 184"/>
              <p:cNvSpPr>
                <a:spLocks noChangeArrowheads="1"/>
              </p:cNvSpPr>
              <p:nvPr userDrawn="1"/>
            </p:nvSpPr>
            <p:spPr bwMode="auto">
              <a:xfrm flipV="1">
                <a:off x="6242" y="3158"/>
                <a:ext cx="117" cy="115"/>
              </a:xfrm>
              <a:prstGeom prst="rect">
                <a:avLst/>
              </a:prstGeom>
              <a:solidFill>
                <a:srgbClr val="99CCCC"/>
              </a:solid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6199" name="Rectangle 185"/>
              <p:cNvSpPr>
                <a:spLocks noChangeArrowheads="1"/>
              </p:cNvSpPr>
              <p:nvPr userDrawn="1"/>
            </p:nvSpPr>
            <p:spPr bwMode="auto">
              <a:xfrm flipV="1">
                <a:off x="5893" y="3158"/>
                <a:ext cx="117" cy="115"/>
              </a:xfrm>
              <a:prstGeom prst="rect">
                <a:avLst/>
              </a:prstGeom>
              <a:solidFill>
                <a:srgbClr val="990000"/>
              </a:solid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grpSp>
        <p:grpSp>
          <p:nvGrpSpPr>
            <p:cNvPr id="6166" name="Group 186"/>
            <p:cNvGrpSpPr>
              <a:grpSpLocks/>
            </p:cNvGrpSpPr>
            <p:nvPr userDrawn="1"/>
          </p:nvGrpSpPr>
          <p:grpSpPr bwMode="auto">
            <a:xfrm>
              <a:off x="5893" y="3385"/>
              <a:ext cx="466" cy="115"/>
              <a:chOff x="5893" y="3385"/>
              <a:chExt cx="466" cy="115"/>
            </a:xfrm>
          </p:grpSpPr>
          <p:sp>
            <p:nvSpPr>
              <p:cNvPr id="6192" name="Rectangle 187"/>
              <p:cNvSpPr>
                <a:spLocks noChangeArrowheads="1"/>
              </p:cNvSpPr>
              <p:nvPr userDrawn="1"/>
            </p:nvSpPr>
            <p:spPr bwMode="auto">
              <a:xfrm flipV="1">
                <a:off x="6010" y="3385"/>
                <a:ext cx="116" cy="115"/>
              </a:xfrm>
              <a:prstGeom prst="rect">
                <a:avLst/>
              </a:prstGeom>
              <a:solidFill>
                <a:srgbClr val="FF9900"/>
              </a:solid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6193" name="Rectangle 188"/>
              <p:cNvSpPr>
                <a:spLocks noChangeArrowheads="1"/>
              </p:cNvSpPr>
              <p:nvPr userDrawn="1"/>
            </p:nvSpPr>
            <p:spPr bwMode="auto">
              <a:xfrm flipV="1">
                <a:off x="6126" y="3385"/>
                <a:ext cx="116" cy="115"/>
              </a:xfrm>
              <a:prstGeom prst="rect">
                <a:avLst/>
              </a:prstGeom>
              <a:solidFill>
                <a:srgbClr val="FFCC99"/>
              </a:solid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6194" name="Rectangle 189"/>
              <p:cNvSpPr>
                <a:spLocks noChangeArrowheads="1"/>
              </p:cNvSpPr>
              <p:nvPr userDrawn="1"/>
            </p:nvSpPr>
            <p:spPr bwMode="auto">
              <a:xfrm flipV="1">
                <a:off x="6242" y="3385"/>
                <a:ext cx="117" cy="115"/>
              </a:xfrm>
              <a:prstGeom prst="rect">
                <a:avLst/>
              </a:prstGeom>
              <a:solidFill>
                <a:srgbClr val="FFCC66"/>
              </a:solid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6195" name="Rectangle 190"/>
              <p:cNvSpPr>
                <a:spLocks noChangeArrowheads="1"/>
              </p:cNvSpPr>
              <p:nvPr userDrawn="1"/>
            </p:nvSpPr>
            <p:spPr bwMode="auto">
              <a:xfrm flipV="1">
                <a:off x="5893" y="3385"/>
                <a:ext cx="117" cy="115"/>
              </a:xfrm>
              <a:prstGeom prst="rect">
                <a:avLst/>
              </a:prstGeom>
              <a:solidFill>
                <a:srgbClr val="000000"/>
              </a:solid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grpSp>
        <p:grpSp>
          <p:nvGrpSpPr>
            <p:cNvPr id="6167" name="Group 191"/>
            <p:cNvGrpSpPr>
              <a:grpSpLocks/>
            </p:cNvGrpSpPr>
            <p:nvPr userDrawn="1"/>
          </p:nvGrpSpPr>
          <p:grpSpPr bwMode="auto">
            <a:xfrm>
              <a:off x="5893" y="3521"/>
              <a:ext cx="466" cy="115"/>
              <a:chOff x="5893" y="3521"/>
              <a:chExt cx="466" cy="115"/>
            </a:xfrm>
          </p:grpSpPr>
          <p:sp>
            <p:nvSpPr>
              <p:cNvPr id="6188" name="Rectangle 192"/>
              <p:cNvSpPr>
                <a:spLocks noChangeArrowheads="1"/>
              </p:cNvSpPr>
              <p:nvPr userDrawn="1"/>
            </p:nvSpPr>
            <p:spPr bwMode="auto">
              <a:xfrm flipV="1">
                <a:off x="6010" y="3521"/>
                <a:ext cx="116" cy="115"/>
              </a:xfrm>
              <a:prstGeom prst="rect">
                <a:avLst/>
              </a:prstGeom>
              <a:solidFill>
                <a:srgbClr val="006699"/>
              </a:solid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6189" name="Rectangle 193"/>
              <p:cNvSpPr>
                <a:spLocks noChangeArrowheads="1"/>
              </p:cNvSpPr>
              <p:nvPr userDrawn="1"/>
            </p:nvSpPr>
            <p:spPr bwMode="auto">
              <a:xfrm flipV="1">
                <a:off x="6126" y="3521"/>
                <a:ext cx="116" cy="115"/>
              </a:xfrm>
              <a:prstGeom prst="rect">
                <a:avLst/>
              </a:prstGeom>
              <a:solidFill>
                <a:srgbClr val="99CCFF"/>
              </a:solid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6190" name="Rectangle 194"/>
              <p:cNvSpPr>
                <a:spLocks noChangeArrowheads="1"/>
              </p:cNvSpPr>
              <p:nvPr userDrawn="1"/>
            </p:nvSpPr>
            <p:spPr bwMode="auto">
              <a:xfrm flipV="1">
                <a:off x="6242" y="3521"/>
                <a:ext cx="117" cy="115"/>
              </a:xfrm>
              <a:prstGeom prst="rect">
                <a:avLst/>
              </a:prstGeom>
              <a:solidFill>
                <a:srgbClr val="CCCCFF"/>
              </a:solid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6191" name="Rectangle 195"/>
              <p:cNvSpPr>
                <a:spLocks noChangeArrowheads="1"/>
              </p:cNvSpPr>
              <p:nvPr userDrawn="1"/>
            </p:nvSpPr>
            <p:spPr bwMode="auto">
              <a:xfrm flipV="1">
                <a:off x="5893" y="3521"/>
                <a:ext cx="117" cy="115"/>
              </a:xfrm>
              <a:prstGeom prst="rect">
                <a:avLst/>
              </a:prstGeom>
              <a:solidFill>
                <a:srgbClr val="000000"/>
              </a:solid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grpSp>
        <p:grpSp>
          <p:nvGrpSpPr>
            <p:cNvPr id="6168" name="Group 196"/>
            <p:cNvGrpSpPr>
              <a:grpSpLocks/>
            </p:cNvGrpSpPr>
            <p:nvPr userDrawn="1"/>
          </p:nvGrpSpPr>
          <p:grpSpPr bwMode="auto">
            <a:xfrm>
              <a:off x="5893" y="3657"/>
              <a:ext cx="466" cy="115"/>
              <a:chOff x="5893" y="3657"/>
              <a:chExt cx="466" cy="115"/>
            </a:xfrm>
          </p:grpSpPr>
          <p:sp>
            <p:nvSpPr>
              <p:cNvPr id="6184" name="Rectangle 197"/>
              <p:cNvSpPr>
                <a:spLocks noChangeArrowheads="1"/>
              </p:cNvSpPr>
              <p:nvPr userDrawn="1"/>
            </p:nvSpPr>
            <p:spPr bwMode="auto">
              <a:xfrm flipV="1">
                <a:off x="6010" y="3657"/>
                <a:ext cx="116" cy="115"/>
              </a:xfrm>
              <a:prstGeom prst="rect">
                <a:avLst/>
              </a:prstGeom>
              <a:solidFill>
                <a:srgbClr val="009999"/>
              </a:solid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6185" name="Rectangle 198"/>
              <p:cNvSpPr>
                <a:spLocks noChangeArrowheads="1"/>
              </p:cNvSpPr>
              <p:nvPr userDrawn="1"/>
            </p:nvSpPr>
            <p:spPr bwMode="auto">
              <a:xfrm flipV="1">
                <a:off x="6126" y="3657"/>
                <a:ext cx="116" cy="115"/>
              </a:xfrm>
              <a:prstGeom prst="rect">
                <a:avLst/>
              </a:prstGeom>
              <a:solidFill>
                <a:srgbClr val="CCFF99"/>
              </a:solid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6186" name="Rectangle 199"/>
              <p:cNvSpPr>
                <a:spLocks noChangeArrowheads="1"/>
              </p:cNvSpPr>
              <p:nvPr userDrawn="1"/>
            </p:nvSpPr>
            <p:spPr bwMode="auto">
              <a:xfrm flipV="1">
                <a:off x="6242" y="3657"/>
                <a:ext cx="117" cy="115"/>
              </a:xfrm>
              <a:prstGeom prst="rect">
                <a:avLst/>
              </a:prstGeom>
              <a:solidFill>
                <a:srgbClr val="99CCCC"/>
              </a:solid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6187" name="Rectangle 200"/>
              <p:cNvSpPr>
                <a:spLocks noChangeArrowheads="1"/>
              </p:cNvSpPr>
              <p:nvPr userDrawn="1"/>
            </p:nvSpPr>
            <p:spPr bwMode="auto">
              <a:xfrm flipV="1">
                <a:off x="5893" y="3657"/>
                <a:ext cx="117" cy="115"/>
              </a:xfrm>
              <a:prstGeom prst="rect">
                <a:avLst/>
              </a:prstGeom>
              <a:solidFill>
                <a:srgbClr val="000000"/>
              </a:solid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grpSp>
        <p:grpSp>
          <p:nvGrpSpPr>
            <p:cNvPr id="6169" name="Group 201"/>
            <p:cNvGrpSpPr>
              <a:grpSpLocks/>
            </p:cNvGrpSpPr>
            <p:nvPr userDrawn="1"/>
          </p:nvGrpSpPr>
          <p:grpSpPr bwMode="auto">
            <a:xfrm>
              <a:off x="5893" y="3884"/>
              <a:ext cx="466" cy="115"/>
              <a:chOff x="5893" y="3884"/>
              <a:chExt cx="466" cy="115"/>
            </a:xfrm>
          </p:grpSpPr>
          <p:sp>
            <p:nvSpPr>
              <p:cNvPr id="6180" name="Rectangle 202"/>
              <p:cNvSpPr>
                <a:spLocks noChangeArrowheads="1"/>
              </p:cNvSpPr>
              <p:nvPr userDrawn="1"/>
            </p:nvSpPr>
            <p:spPr bwMode="auto">
              <a:xfrm flipV="1">
                <a:off x="6010" y="3884"/>
                <a:ext cx="116" cy="115"/>
              </a:xfrm>
              <a:prstGeom prst="rect">
                <a:avLst/>
              </a:prstGeom>
              <a:solidFill>
                <a:srgbClr val="FF9900"/>
              </a:solid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6181" name="Rectangle 203"/>
              <p:cNvSpPr>
                <a:spLocks noChangeArrowheads="1"/>
              </p:cNvSpPr>
              <p:nvPr userDrawn="1"/>
            </p:nvSpPr>
            <p:spPr bwMode="auto">
              <a:xfrm flipV="1">
                <a:off x="6126" y="3884"/>
                <a:ext cx="116" cy="115"/>
              </a:xfrm>
              <a:prstGeom prst="rect">
                <a:avLst/>
              </a:prstGeom>
              <a:solidFill>
                <a:srgbClr val="FFCC99"/>
              </a:solid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6182" name="Rectangle 204"/>
              <p:cNvSpPr>
                <a:spLocks noChangeArrowheads="1"/>
              </p:cNvSpPr>
              <p:nvPr userDrawn="1"/>
            </p:nvSpPr>
            <p:spPr bwMode="auto">
              <a:xfrm flipV="1">
                <a:off x="6242" y="3884"/>
                <a:ext cx="117" cy="115"/>
              </a:xfrm>
              <a:prstGeom prst="rect">
                <a:avLst/>
              </a:prstGeom>
              <a:solidFill>
                <a:srgbClr val="FFCC66"/>
              </a:solid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6183" name="Rectangle 205"/>
              <p:cNvSpPr>
                <a:spLocks noChangeArrowheads="1"/>
              </p:cNvSpPr>
              <p:nvPr userDrawn="1"/>
            </p:nvSpPr>
            <p:spPr bwMode="auto">
              <a:xfrm flipV="1">
                <a:off x="5893" y="3884"/>
                <a:ext cx="117" cy="115"/>
              </a:xfrm>
              <a:prstGeom prst="rect">
                <a:avLst/>
              </a:prstGeom>
              <a:solidFill>
                <a:srgbClr val="808080"/>
              </a:solid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grpSp>
        <p:grpSp>
          <p:nvGrpSpPr>
            <p:cNvPr id="6170" name="Group 206"/>
            <p:cNvGrpSpPr>
              <a:grpSpLocks/>
            </p:cNvGrpSpPr>
            <p:nvPr userDrawn="1"/>
          </p:nvGrpSpPr>
          <p:grpSpPr bwMode="auto">
            <a:xfrm>
              <a:off x="5893" y="4026"/>
              <a:ext cx="466" cy="115"/>
              <a:chOff x="5893" y="4026"/>
              <a:chExt cx="466" cy="115"/>
            </a:xfrm>
          </p:grpSpPr>
          <p:sp>
            <p:nvSpPr>
              <p:cNvPr id="6176" name="Rectangle 207"/>
              <p:cNvSpPr>
                <a:spLocks noChangeArrowheads="1"/>
              </p:cNvSpPr>
              <p:nvPr userDrawn="1"/>
            </p:nvSpPr>
            <p:spPr bwMode="auto">
              <a:xfrm flipV="1">
                <a:off x="6010" y="4026"/>
                <a:ext cx="116" cy="115"/>
              </a:xfrm>
              <a:prstGeom prst="rect">
                <a:avLst/>
              </a:prstGeom>
              <a:solidFill>
                <a:srgbClr val="006699"/>
              </a:solid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6177" name="Rectangle 208"/>
              <p:cNvSpPr>
                <a:spLocks noChangeArrowheads="1"/>
              </p:cNvSpPr>
              <p:nvPr userDrawn="1"/>
            </p:nvSpPr>
            <p:spPr bwMode="auto">
              <a:xfrm flipV="1">
                <a:off x="6126" y="4026"/>
                <a:ext cx="116" cy="115"/>
              </a:xfrm>
              <a:prstGeom prst="rect">
                <a:avLst/>
              </a:prstGeom>
              <a:solidFill>
                <a:srgbClr val="99CCFF"/>
              </a:solid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6178" name="Rectangle 209"/>
              <p:cNvSpPr>
                <a:spLocks noChangeArrowheads="1"/>
              </p:cNvSpPr>
              <p:nvPr userDrawn="1"/>
            </p:nvSpPr>
            <p:spPr bwMode="auto">
              <a:xfrm flipV="1">
                <a:off x="6242" y="4026"/>
                <a:ext cx="117" cy="115"/>
              </a:xfrm>
              <a:prstGeom prst="rect">
                <a:avLst/>
              </a:prstGeom>
              <a:solidFill>
                <a:srgbClr val="CCCCFF"/>
              </a:solid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6179" name="Rectangle 210"/>
              <p:cNvSpPr>
                <a:spLocks noChangeArrowheads="1"/>
              </p:cNvSpPr>
              <p:nvPr userDrawn="1"/>
            </p:nvSpPr>
            <p:spPr bwMode="auto">
              <a:xfrm flipV="1">
                <a:off x="5893" y="4026"/>
                <a:ext cx="117" cy="115"/>
              </a:xfrm>
              <a:prstGeom prst="rect">
                <a:avLst/>
              </a:prstGeom>
              <a:solidFill>
                <a:srgbClr val="808080"/>
              </a:solid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grpSp>
        <p:grpSp>
          <p:nvGrpSpPr>
            <p:cNvPr id="6171" name="Group 211"/>
            <p:cNvGrpSpPr>
              <a:grpSpLocks/>
            </p:cNvGrpSpPr>
            <p:nvPr userDrawn="1"/>
          </p:nvGrpSpPr>
          <p:grpSpPr bwMode="auto">
            <a:xfrm>
              <a:off x="5893" y="4167"/>
              <a:ext cx="466" cy="115"/>
              <a:chOff x="5893" y="4167"/>
              <a:chExt cx="466" cy="115"/>
            </a:xfrm>
          </p:grpSpPr>
          <p:sp>
            <p:nvSpPr>
              <p:cNvPr id="6172" name="Rectangle 212"/>
              <p:cNvSpPr>
                <a:spLocks noChangeArrowheads="1"/>
              </p:cNvSpPr>
              <p:nvPr userDrawn="1"/>
            </p:nvSpPr>
            <p:spPr bwMode="auto">
              <a:xfrm flipV="1">
                <a:off x="6010" y="4167"/>
                <a:ext cx="116" cy="115"/>
              </a:xfrm>
              <a:prstGeom prst="rect">
                <a:avLst/>
              </a:prstGeom>
              <a:solidFill>
                <a:srgbClr val="009999"/>
              </a:solid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6173" name="Rectangle 213"/>
              <p:cNvSpPr>
                <a:spLocks noChangeArrowheads="1"/>
              </p:cNvSpPr>
              <p:nvPr userDrawn="1"/>
            </p:nvSpPr>
            <p:spPr bwMode="auto">
              <a:xfrm flipV="1">
                <a:off x="6126" y="4167"/>
                <a:ext cx="116" cy="115"/>
              </a:xfrm>
              <a:prstGeom prst="rect">
                <a:avLst/>
              </a:prstGeom>
              <a:solidFill>
                <a:srgbClr val="333399"/>
              </a:solid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6174" name="Rectangle 214"/>
              <p:cNvSpPr>
                <a:spLocks noChangeArrowheads="1"/>
              </p:cNvSpPr>
              <p:nvPr userDrawn="1"/>
            </p:nvSpPr>
            <p:spPr bwMode="auto">
              <a:xfrm flipV="1">
                <a:off x="6242" y="4167"/>
                <a:ext cx="117" cy="115"/>
              </a:xfrm>
              <a:prstGeom prst="rect">
                <a:avLst/>
              </a:prstGeom>
              <a:solidFill>
                <a:srgbClr val="BBE0E3"/>
              </a:solid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6175" name="Rectangle 215"/>
              <p:cNvSpPr>
                <a:spLocks noChangeArrowheads="1"/>
              </p:cNvSpPr>
              <p:nvPr userDrawn="1"/>
            </p:nvSpPr>
            <p:spPr bwMode="auto">
              <a:xfrm flipV="1">
                <a:off x="5893" y="4167"/>
                <a:ext cx="117" cy="115"/>
              </a:xfrm>
              <a:prstGeom prst="rect">
                <a:avLst/>
              </a:prstGeom>
              <a:solidFill>
                <a:srgbClr val="808080"/>
              </a:solid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grpSp>
      </p:grpSp>
      <p:sp>
        <p:nvSpPr>
          <p:cNvPr id="6156" name="Rectangle 216"/>
          <p:cNvSpPr>
            <a:spLocks noChangeArrowheads="1"/>
          </p:cNvSpPr>
          <p:nvPr/>
        </p:nvSpPr>
        <p:spPr bwMode="auto">
          <a:xfrm>
            <a:off x="9251950" y="1341438"/>
            <a:ext cx="1192213" cy="1725612"/>
          </a:xfrm>
          <a:prstGeom prst="rect">
            <a:avLst/>
          </a:prstGeom>
          <a:noFill/>
          <a:ln>
            <a:noFill/>
          </a:ln>
          <a:effectLst/>
          <a:extLst>
            <a:ext uri="{909E8E84-426E-40DD-AFC4-6F175D3DCCD1}">
              <a14:hiddenFill xmlns:a14="http://schemas.microsoft.com/office/drawing/2010/main" xmlns="">
                <a:solidFill>
                  <a:srgbClr val="FFCC99"/>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lIns="80124" tIns="40063" rIns="80124" bIns="40063">
            <a:spAutoFit/>
          </a:bodyPr>
          <a:lstStyle/>
          <a:p>
            <a:pPr eaLnBrk="0" hangingPunct="0">
              <a:lnSpc>
                <a:spcPct val="120000"/>
              </a:lnSpc>
              <a:spcBef>
                <a:spcPct val="20000"/>
              </a:spcBef>
              <a:buFont typeface="Arial" pitchFamily="34" charset="0"/>
              <a:buNone/>
            </a:pPr>
            <a:r>
              <a:rPr lang="zh-CN" altLang="en-US" sz="1100">
                <a:solidFill>
                  <a:srgbClr val="FFFFFF"/>
                </a:solidFill>
              </a:rPr>
              <a:t>配色参考方案：</a:t>
            </a:r>
          </a:p>
          <a:p>
            <a:pPr eaLnBrk="0" hangingPunct="0">
              <a:lnSpc>
                <a:spcPct val="120000"/>
              </a:lnSpc>
              <a:spcBef>
                <a:spcPct val="20000"/>
              </a:spcBef>
              <a:buFont typeface="Arial" pitchFamily="34" charset="0"/>
              <a:buNone/>
            </a:pPr>
            <a:r>
              <a:rPr lang="zh-CN" altLang="en-US" sz="1100">
                <a:solidFill>
                  <a:srgbClr val="FFFFFF"/>
                </a:solidFill>
              </a:rPr>
              <a:t>建议同一页面内不超过四种颜色，以下是</a:t>
            </a:r>
            <a:r>
              <a:rPr lang="en-US" altLang="zh-CN" sz="1100">
                <a:solidFill>
                  <a:srgbClr val="FFFFFF"/>
                </a:solidFill>
              </a:rPr>
              <a:t>13</a:t>
            </a:r>
            <a:r>
              <a:rPr lang="zh-CN" altLang="en-US" sz="1100">
                <a:solidFill>
                  <a:srgbClr val="FFFFFF"/>
                </a:solidFill>
              </a:rPr>
              <a:t>组配色方案，同一页面内只选择一组使用。（仅供参考）</a:t>
            </a:r>
          </a:p>
        </p:txBody>
      </p:sp>
      <p:sp>
        <p:nvSpPr>
          <p:cNvPr id="6157" name="Rectangle 217"/>
          <p:cNvSpPr>
            <a:spLocks noChangeArrowheads="1"/>
          </p:cNvSpPr>
          <p:nvPr/>
        </p:nvSpPr>
        <p:spPr bwMode="auto">
          <a:xfrm>
            <a:off x="9251950" y="7938"/>
            <a:ext cx="1120775" cy="684212"/>
          </a:xfrm>
          <a:prstGeom prst="rect">
            <a:avLst/>
          </a:prstGeom>
          <a:noFill/>
          <a:ln>
            <a:noFill/>
          </a:ln>
          <a:effectLst/>
          <a:extLst>
            <a:ext uri="{909E8E84-426E-40DD-AFC4-6F175D3DCCD1}">
              <a14:hiddenFill xmlns:a14="http://schemas.microsoft.com/office/drawing/2010/main" xmlns="">
                <a:solidFill>
                  <a:srgbClr val="FFCC99"/>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lIns="80124" tIns="40063" rIns="80124" bIns="40063">
            <a:spAutoFit/>
          </a:bodyPr>
          <a:lstStyle/>
          <a:p>
            <a:pPr eaLnBrk="0" hangingPunct="0">
              <a:lnSpc>
                <a:spcPct val="120000"/>
              </a:lnSpc>
              <a:spcBef>
                <a:spcPct val="20000"/>
              </a:spcBef>
              <a:buFont typeface="Arial" pitchFamily="34" charset="0"/>
              <a:buNone/>
            </a:pPr>
            <a:r>
              <a:rPr lang="zh-CN" altLang="en-US" sz="1100">
                <a:solidFill>
                  <a:srgbClr val="FFFFFF"/>
                </a:solidFill>
              </a:rPr>
              <a:t>客户或者合作伙伴的标志放在右上角</a:t>
            </a:r>
            <a:r>
              <a:rPr lang="en-US" altLang="zh-CN" sz="1100">
                <a:solidFill>
                  <a:srgbClr val="FFFFFF"/>
                </a:solidFill>
              </a:rPr>
              <a:t>.</a:t>
            </a:r>
            <a:endParaRPr lang="zh-CN" altLang="en-US" sz="1100">
              <a:solidFill>
                <a:srgbClr val="FFFFFF"/>
              </a:solidFill>
            </a:endParaRPr>
          </a:p>
        </p:txBody>
      </p:sp>
      <p:pic>
        <p:nvPicPr>
          <p:cNvPr id="6224" name="Picture 80" descr="bra200912090008_M副本"/>
          <p:cNvPicPr>
            <a:picLocks noChangeAspect="1" noChangeArrowheads="1"/>
          </p:cNvPicPr>
          <p:nvPr/>
        </p:nvPicPr>
        <p:blipFill>
          <a:blip r:embed="rId4" cstate="email">
            <a:extLst>
              <a:ext uri="{28A0092B-C50C-407E-A947-70E740481C1C}">
                <a14:useLocalDpi xmlns:a14="http://schemas.microsoft.com/office/drawing/2010/main" xmlns=""/>
              </a:ext>
            </a:extLst>
          </a:blip>
          <a:srcRect/>
          <a:stretch>
            <a:fillRect/>
          </a:stretch>
        </p:blipFill>
        <p:spPr bwMode="auto">
          <a:xfrm>
            <a:off x="0" y="1268413"/>
            <a:ext cx="9144000" cy="2951162"/>
          </a:xfrm>
          <a:prstGeom prst="rect">
            <a:avLst/>
          </a:prstGeom>
          <a:noFill/>
          <a:extLst>
            <a:ext uri="{909E8E84-426E-40DD-AFC4-6F175D3DCCD1}">
              <a14:hiddenFill xmlns:a14="http://schemas.microsoft.com/office/drawing/2010/main" xmlns="">
                <a:solidFill>
                  <a:srgbClr val="FFFFFF"/>
                </a:solidFill>
              </a14:hiddenFill>
            </a:ext>
          </a:extLst>
        </p:spPr>
      </p:pic>
      <p:pic>
        <p:nvPicPr>
          <p:cNvPr id="6225" name="Picture 81" descr="未标题-2"/>
          <p:cNvPicPr>
            <a:picLocks noChangeAspect="1" noChangeArrowheads="1"/>
          </p:cNvPicPr>
          <p:nvPr/>
        </p:nvPicPr>
        <p:blipFill>
          <a:blip r:embed="rId5" cstate="email">
            <a:extLst>
              <a:ext uri="{28A0092B-C50C-407E-A947-70E740481C1C}">
                <a14:useLocalDpi xmlns:a14="http://schemas.microsoft.com/office/drawing/2010/main" xmlns=""/>
              </a:ext>
            </a:extLst>
          </a:blip>
          <a:srcRect/>
          <a:stretch>
            <a:fillRect/>
          </a:stretch>
        </p:blipFill>
        <p:spPr bwMode="auto">
          <a:xfrm>
            <a:off x="6083300" y="1268413"/>
            <a:ext cx="3060700" cy="2949575"/>
          </a:xfrm>
          <a:prstGeom prst="rect">
            <a:avLst/>
          </a:prstGeom>
          <a:noFill/>
          <a:extLst>
            <a:ext uri="{909E8E84-426E-40DD-AFC4-6F175D3DCCD1}">
              <a14:hiddenFill xmlns:a14="http://schemas.microsoft.com/office/drawing/2010/main" xmlns="">
                <a:solidFill>
                  <a:srgbClr val="FFFFFF"/>
                </a:solidFill>
              </a14:hiddenFill>
            </a:ext>
          </a:extLst>
        </p:spPr>
      </p:pic>
      <p:sp>
        <p:nvSpPr>
          <p:cNvPr id="2" name="Text Box 7"/>
          <p:cNvSpPr txBox="1">
            <a:spLocks noChangeArrowheads="1"/>
          </p:cNvSpPr>
          <p:nvPr/>
        </p:nvSpPr>
        <p:spPr bwMode="auto">
          <a:xfrm>
            <a:off x="7229475" y="3795713"/>
            <a:ext cx="1258888" cy="244475"/>
          </a:xfrm>
          <a:prstGeom prst="rect">
            <a:avLst/>
          </a:prstGeom>
          <a:noFill/>
          <a:ln>
            <a:noFill/>
          </a:ln>
          <a:extLst>
            <a:ext uri="{909E8E84-426E-40DD-AFC4-6F175D3DCCD1}">
              <a14:hiddenFill xmlns:a14="http://schemas.microsoft.com/office/drawing/2010/main" xmlns="">
                <a:solidFill>
                  <a:srgbClr val="4F81BD"/>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defRPr/>
            </a:pPr>
            <a:r>
              <a:rPr lang="en-US" altLang="zh-CN" sz="1000" smtClean="0">
                <a:solidFill>
                  <a:srgbClr val="FFFFFF"/>
                </a:solidFill>
                <a:latin typeface="FrutigerNext LT Bold" pitchFamily="34" charset="0"/>
                <a:ea typeface="MS PGothic" pitchFamily="34" charset="-128"/>
              </a:rPr>
              <a:t>www.huawei.com</a:t>
            </a:r>
          </a:p>
        </p:txBody>
      </p:sp>
    </p:spTree>
  </p:cSld>
  <p:clrMap bg1="lt1" tx1="dk1" bg2="lt2" tx2="dk2" accent1="accent1" accent2="accent2" accent3="accent3" accent4="accent4" accent5="accent5" accent6="accent6" hlink="hlink" folHlink="folHlink"/>
  <p:sldLayoutIdLst>
    <p:sldLayoutId id="2147483818" r:id="rId1"/>
  </p:sldLayoutIdLst>
  <p:transition advClick="0" advTm="8000">
    <p:fade thruBlk="1"/>
  </p:transition>
  <p:timing>
    <p:tnLst>
      <p:par>
        <p:cTn id="1" dur="indefinite" restart="never" nodeType="tmRoot"/>
      </p:par>
    </p:tnLst>
  </p:timing>
  <p:txStyles>
    <p:titleStyle>
      <a:lvl1pPr algn="l" rtl="0" eaLnBrk="0" fontAlgn="base" hangingPunct="0">
        <a:spcBef>
          <a:spcPct val="0"/>
        </a:spcBef>
        <a:spcAft>
          <a:spcPct val="0"/>
        </a:spcAft>
        <a:defRPr sz="3200" b="1">
          <a:solidFill>
            <a:schemeClr val="tx1"/>
          </a:solidFill>
          <a:latin typeface="+mn-lt"/>
          <a:ea typeface="黑体" pitchFamily="49" charset="-122"/>
          <a:cs typeface="+mj-cs"/>
        </a:defRPr>
      </a:lvl1pPr>
      <a:lvl2pPr algn="l" rtl="0" eaLnBrk="0" fontAlgn="base" hangingPunct="0">
        <a:spcBef>
          <a:spcPct val="0"/>
        </a:spcBef>
        <a:spcAft>
          <a:spcPct val="0"/>
        </a:spcAft>
        <a:defRPr sz="3200" b="1">
          <a:solidFill>
            <a:schemeClr val="tx1"/>
          </a:solidFill>
          <a:latin typeface="黑体" pitchFamily="49" charset="-122"/>
          <a:ea typeface="黑体" pitchFamily="49" charset="-122"/>
          <a:cs typeface="宋体" charset="-122"/>
        </a:defRPr>
      </a:lvl2pPr>
      <a:lvl3pPr algn="l" rtl="0" eaLnBrk="0" fontAlgn="base" hangingPunct="0">
        <a:spcBef>
          <a:spcPct val="0"/>
        </a:spcBef>
        <a:spcAft>
          <a:spcPct val="0"/>
        </a:spcAft>
        <a:defRPr sz="3200" b="1">
          <a:solidFill>
            <a:schemeClr val="tx1"/>
          </a:solidFill>
          <a:latin typeface="黑体" pitchFamily="49" charset="-122"/>
          <a:ea typeface="黑体" pitchFamily="49" charset="-122"/>
          <a:cs typeface="宋体" charset="-122"/>
        </a:defRPr>
      </a:lvl3pPr>
      <a:lvl4pPr algn="l" rtl="0" eaLnBrk="0" fontAlgn="base" hangingPunct="0">
        <a:spcBef>
          <a:spcPct val="0"/>
        </a:spcBef>
        <a:spcAft>
          <a:spcPct val="0"/>
        </a:spcAft>
        <a:defRPr sz="3200" b="1">
          <a:solidFill>
            <a:schemeClr val="tx1"/>
          </a:solidFill>
          <a:latin typeface="黑体" pitchFamily="49" charset="-122"/>
          <a:ea typeface="黑体" pitchFamily="49" charset="-122"/>
          <a:cs typeface="宋体" charset="-122"/>
        </a:defRPr>
      </a:lvl4pPr>
      <a:lvl5pPr algn="l" rtl="0" eaLnBrk="0" fontAlgn="base" hangingPunct="0">
        <a:spcBef>
          <a:spcPct val="0"/>
        </a:spcBef>
        <a:spcAft>
          <a:spcPct val="0"/>
        </a:spcAft>
        <a:defRPr sz="3200" b="1">
          <a:solidFill>
            <a:schemeClr val="tx1"/>
          </a:solidFill>
          <a:latin typeface="黑体" pitchFamily="49" charset="-122"/>
          <a:ea typeface="黑体" pitchFamily="49" charset="-122"/>
          <a:cs typeface="宋体" charset="-122"/>
        </a:defRPr>
      </a:lvl5pPr>
      <a:lvl6pPr marL="4572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6pPr>
      <a:lvl7pPr marL="9144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7pPr>
      <a:lvl8pPr marL="13716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8pPr>
      <a:lvl9pPr marL="18288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9pPr>
    </p:titleStyle>
    <p:bodyStyle>
      <a:lvl1pPr marL="342900" indent="-342900" algn="l" rtl="0" eaLnBrk="0" fontAlgn="base" hangingPunct="0">
        <a:spcBef>
          <a:spcPct val="20000"/>
        </a:spcBef>
        <a:spcAft>
          <a:spcPct val="0"/>
        </a:spcAft>
        <a:buClr>
          <a:srgbClr val="990000"/>
        </a:buClr>
        <a:buChar char="•"/>
        <a:defRPr sz="2400" b="1">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000">
          <a:solidFill>
            <a:schemeClr val="tx1"/>
          </a:solidFill>
          <a:latin typeface="+mn-lt"/>
          <a:ea typeface="+mn-ea"/>
          <a:cs typeface="+mn-cs"/>
        </a:defRPr>
      </a:lvl2pPr>
      <a:lvl3pPr marL="1143000" indent="-228600" algn="l" rtl="0" eaLnBrk="0" fontAlgn="base" hangingPunct="0">
        <a:spcBef>
          <a:spcPct val="20000"/>
        </a:spcBef>
        <a:spcAft>
          <a:spcPct val="0"/>
        </a:spcAft>
        <a:buFont typeface="FrutigerNext LT Medium" pitchFamily="34" charset="0"/>
        <a:buChar char="»"/>
        <a:defRPr>
          <a:solidFill>
            <a:schemeClr val="tx1"/>
          </a:solidFill>
          <a:latin typeface="+mn-lt"/>
          <a:ea typeface="+mn-ea"/>
          <a:cs typeface="+mn-cs"/>
        </a:defRPr>
      </a:lvl3pPr>
      <a:lvl4pPr marL="1600200" indent="-228600" algn="l" rtl="0" eaLnBrk="0" fontAlgn="base" hangingPunct="0">
        <a:spcBef>
          <a:spcPct val="20000"/>
        </a:spcBef>
        <a:spcAft>
          <a:spcPct val="0"/>
        </a:spcAft>
        <a:buChar char="–"/>
        <a:defRPr sz="16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1600">
          <a:solidFill>
            <a:schemeClr val="tx1"/>
          </a:solidFill>
          <a:latin typeface="+mn-lt"/>
          <a:ea typeface="+mn-ea"/>
          <a:cs typeface="+mn-cs"/>
        </a:defRPr>
      </a:lvl5pPr>
      <a:lvl6pPr marL="25146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6pPr>
      <a:lvl7pPr marL="29718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7pPr>
      <a:lvl8pPr marL="34290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8pPr>
      <a:lvl9pPr marL="38862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7173" name="Rectangle 8"/>
          <p:cNvSpPr>
            <a:spLocks noGrp="1" noChangeArrowheads="1"/>
          </p:cNvSpPr>
          <p:nvPr>
            <p:ph type="title"/>
          </p:nvPr>
        </p:nvSpPr>
        <p:spPr bwMode="auto">
          <a:xfrm>
            <a:off x="755650" y="4508500"/>
            <a:ext cx="5548313" cy="57943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lgn="ctr">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0" tIns="45720" rIns="91440" bIns="45720" numCol="1" anchor="t" anchorCtr="0" compatLnSpc="1">
            <a:prstTxWarp prst="textNoShape">
              <a:avLst/>
            </a:prstTxWarp>
            <a:spAutoFit/>
          </a:bodyPr>
          <a:lstStyle/>
          <a:p>
            <a:pPr lvl="0"/>
            <a:r>
              <a:rPr lang="zh-CN" altLang="en-US" dirty="0" smtClean="0"/>
              <a:t>单击此处编辑母版标题样式</a:t>
            </a:r>
          </a:p>
        </p:txBody>
      </p:sp>
      <p:sp>
        <p:nvSpPr>
          <p:cNvPr id="82" name="Text Box 5"/>
          <p:cNvSpPr txBox="1">
            <a:spLocks noChangeArrowheads="1"/>
          </p:cNvSpPr>
          <p:nvPr/>
        </p:nvSpPr>
        <p:spPr bwMode="auto">
          <a:xfrm>
            <a:off x="755650" y="6219825"/>
            <a:ext cx="2967038" cy="212725"/>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wrap="none" lIns="0" tIns="0" bIns="0">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eaLnBrk="0" hangingPunct="0">
              <a:defRPr/>
            </a:pPr>
            <a:r>
              <a:rPr lang="en-US" altLang="zh-CN" sz="1400" smtClean="0">
                <a:latin typeface="FrutigerNext LT Bold" pitchFamily="34" charset="0"/>
                <a:ea typeface="MS PGothic" pitchFamily="34" charset="-128"/>
              </a:rPr>
              <a:t>HUAWEI TECHNOLOGIES CO., LTD.</a:t>
            </a:r>
          </a:p>
        </p:txBody>
      </p:sp>
      <p:pic>
        <p:nvPicPr>
          <p:cNvPr id="7175" name="Picture 6" descr="Logo"/>
          <p:cNvPicPr>
            <a:picLocks noChangeAspect="1" noChangeArrowheads="1"/>
          </p:cNvPicPr>
          <p:nvPr/>
        </p:nvPicPr>
        <p:blipFill>
          <a:blip r:embed="rId3" cstate="email">
            <a:extLst>
              <a:ext uri="{28A0092B-C50C-407E-A947-70E740481C1C}">
                <a14:useLocalDpi xmlns:a14="http://schemas.microsoft.com/office/drawing/2010/main" xmlns=""/>
              </a:ext>
            </a:extLst>
          </a:blip>
          <a:srcRect/>
          <a:stretch>
            <a:fillRect/>
          </a:stretch>
        </p:blipFill>
        <p:spPr bwMode="auto">
          <a:xfrm>
            <a:off x="7669213" y="5684838"/>
            <a:ext cx="706437" cy="7048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7176" name="Rectangle 13"/>
          <p:cNvSpPr>
            <a:spLocks noChangeArrowheads="1"/>
          </p:cNvSpPr>
          <p:nvPr/>
        </p:nvSpPr>
        <p:spPr bwMode="auto">
          <a:xfrm>
            <a:off x="7235825" y="476250"/>
            <a:ext cx="1465263" cy="2127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lgn="ctr">
                <a:solidFill>
                  <a:schemeClr val="tx1"/>
                </a:solidFill>
                <a:miter lim="800000"/>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lIns="0" tIns="0" rIns="0" bIns="0">
            <a:spAutoFit/>
          </a:bodyPr>
          <a:lstStyle/>
          <a:p>
            <a:pPr defTabSz="784225" eaLnBrk="0" hangingPunct="0"/>
            <a:r>
              <a:rPr lang="en-US" altLang="zh-CN" sz="1400" b="1">
                <a:solidFill>
                  <a:srgbClr val="666666"/>
                </a:solidFill>
                <a:latin typeface="FrutigerNext LT Bold" pitchFamily="34" charset="0"/>
                <a:ea typeface="MS PGothic" pitchFamily="34" charset="-128"/>
              </a:rPr>
              <a:t>Security Level: </a:t>
            </a:r>
          </a:p>
        </p:txBody>
      </p:sp>
      <p:sp>
        <p:nvSpPr>
          <p:cNvPr id="85" name="Rectangle 19"/>
          <p:cNvSpPr>
            <a:spLocks noGrp="1" noChangeArrowheads="1"/>
          </p:cNvSpPr>
          <p:nvPr>
            <p:ph type="dt" sz="quarter" idx="2"/>
          </p:nvPr>
        </p:nvSpPr>
        <p:spPr bwMode="auto">
          <a:xfrm>
            <a:off x="755650" y="476250"/>
            <a:ext cx="2133600" cy="212725"/>
          </a:xfrm>
          <a:prstGeom prst="rect">
            <a:avLst/>
          </a:prstGeom>
          <a:noFill/>
          <a:ln>
            <a:noFill/>
          </a:ln>
          <a:effectLst/>
          <a:extLst>
            <a:ext uri="{909E8E84-426E-40DD-AFC4-6F175D3DCCD1}">
              <a14:hiddenFill xmlns:a14="http://schemas.microsoft.com/office/drawing/2010/main" xmlns="">
                <a:solidFill>
                  <a:srgbClr val="FFCC99"/>
                </a:solidFill>
              </a14:hiddenFill>
            </a:ext>
            <a:ext uri="{91240B29-F687-4F45-9708-019B960494DF}">
              <a14:hiddenLine xmlns:a14="http://schemas.microsoft.com/office/drawing/2010/main" xmlns="" w="9525">
                <a:solidFill>
                  <a:srgbClr val="B2B2B2"/>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a:defRPr sz="1400">
                <a:latin typeface="Arial" charset="0"/>
                <a:ea typeface="黑体" pitchFamily="49" charset="-122"/>
              </a:defRPr>
            </a:lvl1pPr>
          </a:lstStyle>
          <a:p>
            <a:pPr>
              <a:defRPr/>
            </a:pPr>
            <a:endParaRPr lang="en-US" altLang="zh-CN"/>
          </a:p>
        </p:txBody>
      </p:sp>
      <p:sp>
        <p:nvSpPr>
          <p:cNvPr id="7178" name="Rectangle 13"/>
          <p:cNvSpPr>
            <a:spLocks noChangeArrowheads="1"/>
          </p:cNvSpPr>
          <p:nvPr/>
        </p:nvSpPr>
        <p:spPr bwMode="auto">
          <a:xfrm>
            <a:off x="-1952625" y="692150"/>
            <a:ext cx="1844675" cy="5500688"/>
          </a:xfrm>
          <a:prstGeom prst="rect">
            <a:avLst/>
          </a:prstGeom>
          <a:noFill/>
          <a:ln>
            <a:noFill/>
          </a:ln>
          <a:effectLst/>
          <a:extLst>
            <a:ext uri="{909E8E84-426E-40DD-AFC4-6F175D3DCCD1}">
              <a14:hiddenFill xmlns:a14="http://schemas.microsoft.com/office/drawing/2010/main" xmlns="">
                <a:solidFill>
                  <a:srgbClr val="FFCC99"/>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lIns="80124" tIns="40063" rIns="80124" bIns="40063">
            <a:spAutoFit/>
          </a:bodyPr>
          <a:lstStyle/>
          <a:p>
            <a:pPr marL="342900" indent="-342900" algn="r" eaLnBrk="0" hangingPunct="0">
              <a:lnSpc>
                <a:spcPct val="125000"/>
              </a:lnSpc>
              <a:spcBef>
                <a:spcPct val="20000"/>
              </a:spcBef>
              <a:buFont typeface="Arial" pitchFamily="34" charset="0"/>
              <a:buNone/>
            </a:pPr>
            <a:r>
              <a:rPr lang="zh-CN" altLang="en-US" sz="1100">
                <a:solidFill>
                  <a:srgbClr val="FFFFFF"/>
                </a:solidFill>
              </a:rPr>
              <a:t>英文标题</a:t>
            </a:r>
            <a:r>
              <a:rPr lang="en-US" altLang="zh-CN" sz="1100">
                <a:solidFill>
                  <a:srgbClr val="FFFFFF"/>
                </a:solidFill>
              </a:rPr>
              <a:t>:32-35pt  </a:t>
            </a:r>
            <a:endParaRPr lang="zh-CN" altLang="en-US" sz="1100">
              <a:solidFill>
                <a:srgbClr val="FFFFFF"/>
              </a:solidFill>
            </a:endParaRPr>
          </a:p>
          <a:p>
            <a:pPr marL="342900" indent="-342900" algn="r" eaLnBrk="0" hangingPunct="0">
              <a:lnSpc>
                <a:spcPct val="125000"/>
              </a:lnSpc>
              <a:spcBef>
                <a:spcPct val="20000"/>
              </a:spcBef>
              <a:buFont typeface="Arial" pitchFamily="34" charset="0"/>
              <a:buNone/>
            </a:pPr>
            <a:r>
              <a:rPr lang="zh-CN" altLang="en-US" sz="1100">
                <a:solidFill>
                  <a:srgbClr val="FFFFFF"/>
                </a:solidFill>
              </a:rPr>
              <a:t>颜色</a:t>
            </a:r>
            <a:r>
              <a:rPr lang="en-US" altLang="zh-CN" sz="1100">
                <a:solidFill>
                  <a:srgbClr val="FFFFFF"/>
                </a:solidFill>
              </a:rPr>
              <a:t>: R153 G0 B0</a:t>
            </a:r>
          </a:p>
          <a:p>
            <a:pPr marL="342900" indent="-342900" algn="r" eaLnBrk="0" hangingPunct="0">
              <a:lnSpc>
                <a:spcPct val="125000"/>
              </a:lnSpc>
              <a:spcBef>
                <a:spcPct val="20000"/>
              </a:spcBef>
              <a:buFont typeface="Arial" pitchFamily="34" charset="0"/>
              <a:buNone/>
            </a:pPr>
            <a:r>
              <a:rPr lang="zh-CN" altLang="en-US" sz="1100">
                <a:solidFill>
                  <a:srgbClr val="FFFFFF"/>
                </a:solidFill>
              </a:rPr>
              <a:t>内部使用字体 </a:t>
            </a:r>
            <a:r>
              <a:rPr lang="en-US" altLang="zh-CN" sz="1100">
                <a:solidFill>
                  <a:srgbClr val="FFFFFF"/>
                </a:solidFill>
              </a:rPr>
              <a:t>:</a:t>
            </a:r>
          </a:p>
          <a:p>
            <a:pPr marL="342900" indent="-342900" algn="r" eaLnBrk="0" hangingPunct="0">
              <a:lnSpc>
                <a:spcPct val="125000"/>
              </a:lnSpc>
              <a:spcBef>
                <a:spcPct val="20000"/>
              </a:spcBef>
              <a:buFont typeface="Arial" pitchFamily="34" charset="0"/>
              <a:buNone/>
            </a:pPr>
            <a:r>
              <a:rPr lang="en-US" altLang="zh-CN" sz="1100">
                <a:solidFill>
                  <a:srgbClr val="FFFFFF"/>
                </a:solidFill>
              </a:rPr>
              <a:t>FrutigerNext LT Medium</a:t>
            </a:r>
          </a:p>
          <a:p>
            <a:pPr marL="342900" indent="-342900" algn="r" eaLnBrk="0" hangingPunct="0">
              <a:lnSpc>
                <a:spcPct val="125000"/>
              </a:lnSpc>
              <a:spcBef>
                <a:spcPct val="20000"/>
              </a:spcBef>
              <a:buFont typeface="Arial" pitchFamily="34" charset="0"/>
              <a:buNone/>
            </a:pPr>
            <a:r>
              <a:rPr lang="zh-CN" altLang="en-US" sz="1100">
                <a:solidFill>
                  <a:srgbClr val="FFFFFF"/>
                </a:solidFill>
              </a:rPr>
              <a:t>外部使用字体 </a:t>
            </a:r>
            <a:r>
              <a:rPr lang="en-US" altLang="zh-CN" sz="1100">
                <a:solidFill>
                  <a:srgbClr val="FFFFFF"/>
                </a:solidFill>
              </a:rPr>
              <a:t>: Arial</a:t>
            </a:r>
          </a:p>
          <a:p>
            <a:pPr marL="342900" indent="-342900" algn="r" eaLnBrk="0" hangingPunct="0">
              <a:lnSpc>
                <a:spcPct val="75000"/>
              </a:lnSpc>
              <a:spcBef>
                <a:spcPct val="20000"/>
              </a:spcBef>
              <a:buFont typeface="Arial" pitchFamily="34" charset="0"/>
              <a:buNone/>
            </a:pPr>
            <a:endParaRPr lang="en-US" altLang="zh-CN" sz="1100">
              <a:solidFill>
                <a:srgbClr val="FFFFFF"/>
              </a:solidFill>
            </a:endParaRPr>
          </a:p>
          <a:p>
            <a:pPr marL="342900" indent="-342900" algn="r" eaLnBrk="0" hangingPunct="0">
              <a:lnSpc>
                <a:spcPct val="125000"/>
              </a:lnSpc>
              <a:spcBef>
                <a:spcPct val="20000"/>
              </a:spcBef>
              <a:buFont typeface="Arial" pitchFamily="34" charset="0"/>
              <a:buNone/>
            </a:pPr>
            <a:r>
              <a:rPr lang="zh-CN" altLang="en-US" sz="1100">
                <a:solidFill>
                  <a:srgbClr val="FFFFFF"/>
                </a:solidFill>
              </a:rPr>
              <a:t>中文标题</a:t>
            </a:r>
            <a:r>
              <a:rPr lang="en-US" altLang="zh-CN" sz="1100">
                <a:solidFill>
                  <a:srgbClr val="FFFFFF"/>
                </a:solidFill>
              </a:rPr>
              <a:t>:30-32pt  </a:t>
            </a:r>
            <a:endParaRPr lang="zh-CN" altLang="en-US" sz="1100">
              <a:solidFill>
                <a:srgbClr val="FFFFFF"/>
              </a:solidFill>
            </a:endParaRPr>
          </a:p>
          <a:p>
            <a:pPr marL="342900" indent="-342900" algn="r" eaLnBrk="0" hangingPunct="0">
              <a:lnSpc>
                <a:spcPct val="125000"/>
              </a:lnSpc>
              <a:spcBef>
                <a:spcPct val="20000"/>
              </a:spcBef>
              <a:buFont typeface="Arial" pitchFamily="34" charset="0"/>
              <a:buNone/>
            </a:pPr>
            <a:r>
              <a:rPr lang="zh-CN" altLang="en-US" sz="1100">
                <a:solidFill>
                  <a:srgbClr val="FFFFFF"/>
                </a:solidFill>
              </a:rPr>
              <a:t>颜色</a:t>
            </a:r>
            <a:r>
              <a:rPr lang="en-US" altLang="zh-CN" sz="1100">
                <a:solidFill>
                  <a:srgbClr val="FFFFFF"/>
                </a:solidFill>
              </a:rPr>
              <a:t>: R153 G0 B0</a:t>
            </a:r>
          </a:p>
          <a:p>
            <a:pPr marL="342900" indent="-342900" algn="r" eaLnBrk="0" hangingPunct="0">
              <a:lnSpc>
                <a:spcPct val="125000"/>
              </a:lnSpc>
              <a:spcBef>
                <a:spcPct val="20000"/>
              </a:spcBef>
              <a:buFont typeface="Arial" pitchFamily="34" charset="0"/>
              <a:buNone/>
            </a:pPr>
            <a:r>
              <a:rPr lang="zh-CN" altLang="en-US" sz="1100">
                <a:solidFill>
                  <a:srgbClr val="FFFFFF"/>
                </a:solidFill>
              </a:rPr>
              <a:t>字体</a:t>
            </a:r>
            <a:r>
              <a:rPr lang="en-US" altLang="zh-CN" sz="1100">
                <a:solidFill>
                  <a:srgbClr val="FFFFFF"/>
                </a:solidFill>
              </a:rPr>
              <a:t>:</a:t>
            </a:r>
            <a:r>
              <a:rPr lang="zh-CN" altLang="en-US" sz="1100">
                <a:solidFill>
                  <a:srgbClr val="FFFFFF"/>
                </a:solidFill>
              </a:rPr>
              <a:t>黑体</a:t>
            </a:r>
          </a:p>
          <a:p>
            <a:pPr marL="342900" indent="-342900" algn="r" eaLnBrk="0" hangingPunct="0">
              <a:lnSpc>
                <a:spcPct val="125000"/>
              </a:lnSpc>
              <a:spcBef>
                <a:spcPct val="20000"/>
              </a:spcBef>
              <a:buFont typeface="Arial" pitchFamily="34" charset="0"/>
              <a:buNone/>
            </a:pPr>
            <a:endParaRPr lang="zh-CN" altLang="en-US" sz="1100">
              <a:solidFill>
                <a:srgbClr val="FFFFFF"/>
              </a:solidFill>
            </a:endParaRPr>
          </a:p>
          <a:p>
            <a:pPr marL="342900" indent="-342900" algn="r" eaLnBrk="0" hangingPunct="0">
              <a:lnSpc>
                <a:spcPct val="125000"/>
              </a:lnSpc>
              <a:spcBef>
                <a:spcPct val="20000"/>
              </a:spcBef>
              <a:buFont typeface="Arial" pitchFamily="34" charset="0"/>
              <a:buNone/>
            </a:pPr>
            <a:endParaRPr lang="zh-CN" altLang="en-US" sz="1100">
              <a:solidFill>
                <a:srgbClr val="FFFFFF"/>
              </a:solidFill>
            </a:endParaRPr>
          </a:p>
          <a:p>
            <a:pPr marL="342900" indent="-342900" algn="r" eaLnBrk="0" hangingPunct="0">
              <a:lnSpc>
                <a:spcPct val="125000"/>
              </a:lnSpc>
              <a:spcBef>
                <a:spcPct val="20000"/>
              </a:spcBef>
              <a:buFont typeface="Arial" pitchFamily="34" charset="0"/>
              <a:buNone/>
            </a:pPr>
            <a:endParaRPr lang="zh-CN" altLang="en-US" sz="1100">
              <a:solidFill>
                <a:srgbClr val="FFFFFF"/>
              </a:solidFill>
            </a:endParaRPr>
          </a:p>
          <a:p>
            <a:pPr marL="342900" indent="-342900" algn="r" eaLnBrk="0" hangingPunct="0">
              <a:lnSpc>
                <a:spcPct val="125000"/>
              </a:lnSpc>
              <a:spcBef>
                <a:spcPct val="20000"/>
              </a:spcBef>
              <a:buFont typeface="Arial" pitchFamily="34" charset="0"/>
              <a:buNone/>
            </a:pPr>
            <a:r>
              <a:rPr lang="zh-CN" altLang="en-US" sz="1100">
                <a:solidFill>
                  <a:srgbClr val="FFFFFF"/>
                </a:solidFill>
              </a:rPr>
              <a:t>英文正文</a:t>
            </a:r>
            <a:r>
              <a:rPr lang="en-US" altLang="zh-CN" sz="1100">
                <a:solidFill>
                  <a:srgbClr val="FFFFFF"/>
                </a:solidFill>
              </a:rPr>
              <a:t>:20-22pt</a:t>
            </a:r>
          </a:p>
          <a:p>
            <a:pPr marL="342900" indent="-342900" algn="r" eaLnBrk="0" hangingPunct="0">
              <a:lnSpc>
                <a:spcPct val="125000"/>
              </a:lnSpc>
              <a:spcBef>
                <a:spcPct val="20000"/>
              </a:spcBef>
              <a:buFont typeface="Arial" pitchFamily="34" charset="0"/>
              <a:buNone/>
            </a:pPr>
            <a:r>
              <a:rPr lang="zh-CN" altLang="en-US" sz="1100">
                <a:solidFill>
                  <a:srgbClr val="FFFFFF"/>
                </a:solidFill>
              </a:rPr>
              <a:t>子目录 </a:t>
            </a:r>
            <a:r>
              <a:rPr lang="en-US" altLang="zh-CN" sz="1100">
                <a:solidFill>
                  <a:srgbClr val="FFFFFF"/>
                </a:solidFill>
              </a:rPr>
              <a:t>(2-5</a:t>
            </a:r>
            <a:r>
              <a:rPr lang="zh-CN" altLang="en-US" sz="1100">
                <a:solidFill>
                  <a:srgbClr val="FFFFFF"/>
                </a:solidFill>
              </a:rPr>
              <a:t>级</a:t>
            </a:r>
            <a:r>
              <a:rPr lang="en-US" altLang="zh-CN" sz="1100">
                <a:solidFill>
                  <a:srgbClr val="FFFFFF"/>
                </a:solidFill>
              </a:rPr>
              <a:t>) :18pt  </a:t>
            </a:r>
          </a:p>
          <a:p>
            <a:pPr marL="342900" indent="-342900" algn="r" eaLnBrk="0" hangingPunct="0">
              <a:lnSpc>
                <a:spcPct val="125000"/>
              </a:lnSpc>
              <a:spcBef>
                <a:spcPct val="20000"/>
              </a:spcBef>
              <a:buFont typeface="Arial" pitchFamily="34" charset="0"/>
              <a:buNone/>
            </a:pPr>
            <a:r>
              <a:rPr lang="zh-CN" altLang="en-US" sz="1100">
                <a:solidFill>
                  <a:srgbClr val="FFFFFF"/>
                </a:solidFill>
              </a:rPr>
              <a:t>颜色</a:t>
            </a:r>
            <a:r>
              <a:rPr lang="en-US" altLang="zh-CN" sz="1100">
                <a:solidFill>
                  <a:srgbClr val="FFFFFF"/>
                </a:solidFill>
              </a:rPr>
              <a:t>:</a:t>
            </a:r>
            <a:r>
              <a:rPr lang="zh-CN" altLang="en-US" sz="1100">
                <a:solidFill>
                  <a:srgbClr val="FFFFFF"/>
                </a:solidFill>
              </a:rPr>
              <a:t>黑色</a:t>
            </a:r>
          </a:p>
          <a:p>
            <a:pPr marL="342900" indent="-342900" algn="r" eaLnBrk="0" hangingPunct="0">
              <a:lnSpc>
                <a:spcPct val="125000"/>
              </a:lnSpc>
              <a:spcBef>
                <a:spcPct val="20000"/>
              </a:spcBef>
              <a:buFont typeface="Arial" pitchFamily="34" charset="0"/>
              <a:buNone/>
            </a:pPr>
            <a:r>
              <a:rPr lang="zh-CN" altLang="en-US" sz="1100">
                <a:solidFill>
                  <a:srgbClr val="FFFFFF"/>
                </a:solidFill>
              </a:rPr>
              <a:t>内部使用字体 </a:t>
            </a:r>
            <a:r>
              <a:rPr lang="en-US" altLang="zh-CN" sz="1100">
                <a:solidFill>
                  <a:srgbClr val="FFFFFF"/>
                </a:solidFill>
              </a:rPr>
              <a:t>:</a:t>
            </a:r>
          </a:p>
          <a:p>
            <a:pPr marL="342900" indent="-342900" algn="r" eaLnBrk="0" hangingPunct="0">
              <a:lnSpc>
                <a:spcPct val="125000"/>
              </a:lnSpc>
              <a:spcBef>
                <a:spcPct val="20000"/>
              </a:spcBef>
              <a:buFont typeface="Arial" pitchFamily="34" charset="0"/>
              <a:buNone/>
            </a:pPr>
            <a:r>
              <a:rPr lang="en-US" altLang="zh-CN" sz="1100">
                <a:solidFill>
                  <a:srgbClr val="FFFFFF"/>
                </a:solidFill>
              </a:rPr>
              <a:t>FrutigerNext LT Regular</a:t>
            </a:r>
          </a:p>
          <a:p>
            <a:pPr marL="342900" indent="-342900" algn="r" eaLnBrk="0" hangingPunct="0">
              <a:lnSpc>
                <a:spcPct val="125000"/>
              </a:lnSpc>
              <a:spcBef>
                <a:spcPct val="20000"/>
              </a:spcBef>
              <a:buFont typeface="Arial" pitchFamily="34" charset="0"/>
              <a:buNone/>
            </a:pPr>
            <a:r>
              <a:rPr lang="zh-CN" altLang="en-US" sz="1100">
                <a:solidFill>
                  <a:srgbClr val="FFFFFF"/>
                </a:solidFill>
              </a:rPr>
              <a:t>外部使用字体 </a:t>
            </a:r>
            <a:r>
              <a:rPr lang="en-US" altLang="zh-CN" sz="1100">
                <a:solidFill>
                  <a:srgbClr val="FFFFFF"/>
                </a:solidFill>
              </a:rPr>
              <a:t>: Arial</a:t>
            </a:r>
          </a:p>
          <a:p>
            <a:pPr marL="342900" indent="-342900" algn="r" eaLnBrk="0" hangingPunct="0">
              <a:lnSpc>
                <a:spcPct val="75000"/>
              </a:lnSpc>
              <a:spcBef>
                <a:spcPct val="20000"/>
              </a:spcBef>
              <a:buFont typeface="Arial" pitchFamily="34" charset="0"/>
              <a:buNone/>
            </a:pPr>
            <a:endParaRPr lang="en-US" altLang="zh-CN" sz="1100">
              <a:solidFill>
                <a:srgbClr val="FFFFFF"/>
              </a:solidFill>
            </a:endParaRPr>
          </a:p>
          <a:p>
            <a:pPr marL="342900" indent="-342900" algn="r" eaLnBrk="0" hangingPunct="0">
              <a:lnSpc>
                <a:spcPct val="125000"/>
              </a:lnSpc>
              <a:spcBef>
                <a:spcPct val="20000"/>
              </a:spcBef>
              <a:buFont typeface="Arial" pitchFamily="34" charset="0"/>
              <a:buNone/>
            </a:pPr>
            <a:r>
              <a:rPr lang="zh-CN" altLang="en-US" sz="1100">
                <a:solidFill>
                  <a:srgbClr val="FFFFFF"/>
                </a:solidFill>
              </a:rPr>
              <a:t>中文正文</a:t>
            </a:r>
            <a:r>
              <a:rPr lang="en-US" altLang="zh-CN" sz="1100">
                <a:solidFill>
                  <a:srgbClr val="FFFFFF"/>
                </a:solidFill>
              </a:rPr>
              <a:t>:18-20pt</a:t>
            </a:r>
          </a:p>
          <a:p>
            <a:pPr marL="342900" indent="-342900" algn="r" eaLnBrk="0" hangingPunct="0">
              <a:lnSpc>
                <a:spcPct val="125000"/>
              </a:lnSpc>
              <a:spcBef>
                <a:spcPct val="20000"/>
              </a:spcBef>
              <a:buFont typeface="Arial" pitchFamily="34" charset="0"/>
              <a:buNone/>
            </a:pPr>
            <a:r>
              <a:rPr lang="zh-CN" altLang="en-US" sz="1100">
                <a:solidFill>
                  <a:srgbClr val="FFFFFF"/>
                </a:solidFill>
              </a:rPr>
              <a:t>子目录</a:t>
            </a:r>
            <a:r>
              <a:rPr lang="en-US" altLang="zh-CN" sz="1100">
                <a:solidFill>
                  <a:srgbClr val="FFFFFF"/>
                </a:solidFill>
              </a:rPr>
              <a:t>(2-5</a:t>
            </a:r>
            <a:r>
              <a:rPr lang="zh-CN" altLang="en-US" sz="1100">
                <a:solidFill>
                  <a:srgbClr val="FFFFFF"/>
                </a:solidFill>
              </a:rPr>
              <a:t>级</a:t>
            </a:r>
            <a:r>
              <a:rPr lang="en-US" altLang="zh-CN" sz="1100">
                <a:solidFill>
                  <a:srgbClr val="FFFFFF"/>
                </a:solidFill>
              </a:rPr>
              <a:t>):18pt </a:t>
            </a:r>
            <a:endParaRPr lang="zh-CN" altLang="en-US" sz="1100">
              <a:solidFill>
                <a:srgbClr val="FFFFFF"/>
              </a:solidFill>
            </a:endParaRPr>
          </a:p>
          <a:p>
            <a:pPr marL="342900" indent="-342900" algn="r" eaLnBrk="0" hangingPunct="0">
              <a:lnSpc>
                <a:spcPct val="125000"/>
              </a:lnSpc>
              <a:spcBef>
                <a:spcPct val="20000"/>
              </a:spcBef>
              <a:buFont typeface="Arial" pitchFamily="34" charset="0"/>
              <a:buNone/>
            </a:pPr>
            <a:r>
              <a:rPr lang="zh-CN" altLang="en-US" sz="1100">
                <a:solidFill>
                  <a:srgbClr val="FFFFFF"/>
                </a:solidFill>
              </a:rPr>
              <a:t>颜色</a:t>
            </a:r>
            <a:r>
              <a:rPr lang="en-US" altLang="zh-CN" sz="1100">
                <a:solidFill>
                  <a:srgbClr val="FFFFFF"/>
                </a:solidFill>
              </a:rPr>
              <a:t>:</a:t>
            </a:r>
            <a:r>
              <a:rPr lang="zh-CN" altLang="en-US" sz="1100">
                <a:solidFill>
                  <a:srgbClr val="FFFFFF"/>
                </a:solidFill>
              </a:rPr>
              <a:t>黑色</a:t>
            </a:r>
          </a:p>
          <a:p>
            <a:pPr marL="342900" indent="-342900" algn="r" eaLnBrk="0" hangingPunct="0">
              <a:lnSpc>
                <a:spcPct val="125000"/>
              </a:lnSpc>
              <a:spcBef>
                <a:spcPct val="20000"/>
              </a:spcBef>
              <a:buFont typeface="Arial" pitchFamily="34" charset="0"/>
              <a:buNone/>
            </a:pPr>
            <a:r>
              <a:rPr lang="zh-CN" altLang="en-US" sz="1100">
                <a:solidFill>
                  <a:srgbClr val="FFFFFF"/>
                </a:solidFill>
              </a:rPr>
              <a:t>字体</a:t>
            </a:r>
            <a:r>
              <a:rPr lang="en-US" altLang="zh-CN" sz="1100">
                <a:solidFill>
                  <a:srgbClr val="FFFFFF"/>
                </a:solidFill>
              </a:rPr>
              <a:t>:</a:t>
            </a:r>
            <a:r>
              <a:rPr lang="zh-CN" altLang="en-US" sz="1100">
                <a:solidFill>
                  <a:srgbClr val="FFFFFF"/>
                </a:solidFill>
              </a:rPr>
              <a:t>细黑体 </a:t>
            </a:r>
            <a:endParaRPr lang="zh-CN" altLang="en-US" sz="1100">
              <a:solidFill>
                <a:srgbClr val="000000"/>
              </a:solidFill>
            </a:endParaRPr>
          </a:p>
        </p:txBody>
      </p:sp>
      <p:grpSp>
        <p:nvGrpSpPr>
          <p:cNvPr id="7179" name="Group 148"/>
          <p:cNvGrpSpPr>
            <a:grpSpLocks/>
          </p:cNvGrpSpPr>
          <p:nvPr/>
        </p:nvGrpSpPr>
        <p:grpSpPr bwMode="auto">
          <a:xfrm>
            <a:off x="9324975" y="3367088"/>
            <a:ext cx="919163" cy="3490912"/>
            <a:chOff x="5839" y="2160"/>
            <a:chExt cx="579" cy="2199"/>
          </a:xfrm>
        </p:grpSpPr>
        <p:sp>
          <p:nvSpPr>
            <p:cNvPr id="7182" name="Rectangle 149"/>
            <p:cNvSpPr>
              <a:spLocks noChangeArrowheads="1"/>
            </p:cNvSpPr>
            <p:nvPr userDrawn="1"/>
          </p:nvSpPr>
          <p:spPr bwMode="auto">
            <a:xfrm>
              <a:off x="5839" y="2160"/>
              <a:ext cx="579" cy="2199"/>
            </a:xfrm>
            <a:prstGeom prst="rect">
              <a:avLst/>
            </a:prstGeom>
            <a:solidFill>
              <a:srgbClr val="FFFFFF"/>
            </a:solidFill>
            <a:ln>
              <a:noFill/>
            </a:ln>
            <a:effectLst/>
            <a:extLst>
              <a:ext uri="{91240B29-F687-4F45-9708-019B960494DF}">
                <a14:hiddenLine xmlns:a14="http://schemas.microsoft.com/office/drawing/2010/main" xmlns="" w="9525" algn="ctr">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lIns="91425" tIns="45712" rIns="91425" bIns="45712" anchor="ctr">
              <a:spAutoFit/>
            </a:bodyPr>
            <a:lstStyle/>
            <a:p>
              <a:endParaRPr lang="zh-CN" altLang="en-US"/>
            </a:p>
          </p:txBody>
        </p:sp>
        <p:grpSp>
          <p:nvGrpSpPr>
            <p:cNvPr id="7183" name="Group 150"/>
            <p:cNvGrpSpPr>
              <a:grpSpLocks/>
            </p:cNvGrpSpPr>
            <p:nvPr userDrawn="1"/>
          </p:nvGrpSpPr>
          <p:grpSpPr bwMode="auto">
            <a:xfrm>
              <a:off x="5893" y="2387"/>
              <a:ext cx="466" cy="115"/>
              <a:chOff x="5893" y="2387"/>
              <a:chExt cx="466" cy="115"/>
            </a:xfrm>
          </p:grpSpPr>
          <p:sp>
            <p:nvSpPr>
              <p:cNvPr id="7244" name="Rectangle 151"/>
              <p:cNvSpPr>
                <a:spLocks noChangeArrowheads="1"/>
              </p:cNvSpPr>
              <p:nvPr userDrawn="1"/>
            </p:nvSpPr>
            <p:spPr bwMode="auto">
              <a:xfrm flipV="1">
                <a:off x="6010" y="2387"/>
                <a:ext cx="116" cy="115"/>
              </a:xfrm>
              <a:prstGeom prst="rect">
                <a:avLst/>
              </a:prstGeom>
              <a:solidFill>
                <a:srgbClr val="FFCC66"/>
              </a:solid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7245" name="Rectangle 152"/>
              <p:cNvSpPr>
                <a:spLocks noChangeArrowheads="1"/>
              </p:cNvSpPr>
              <p:nvPr userDrawn="1"/>
            </p:nvSpPr>
            <p:spPr bwMode="auto">
              <a:xfrm flipV="1">
                <a:off x="6126" y="2387"/>
                <a:ext cx="116" cy="115"/>
              </a:xfrm>
              <a:prstGeom prst="rect">
                <a:avLst/>
              </a:prstGeom>
              <a:solidFill>
                <a:srgbClr val="FF9900"/>
              </a:solid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7246" name="Rectangle 153"/>
              <p:cNvSpPr>
                <a:spLocks noChangeArrowheads="1"/>
              </p:cNvSpPr>
              <p:nvPr userDrawn="1"/>
            </p:nvSpPr>
            <p:spPr bwMode="auto">
              <a:xfrm flipV="1">
                <a:off x="6242" y="2387"/>
                <a:ext cx="117" cy="115"/>
              </a:xfrm>
              <a:prstGeom prst="rect">
                <a:avLst/>
              </a:prstGeom>
              <a:solidFill>
                <a:srgbClr val="99660A"/>
              </a:solid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7247" name="Rectangle 154"/>
              <p:cNvSpPr>
                <a:spLocks noChangeArrowheads="1"/>
              </p:cNvSpPr>
              <p:nvPr userDrawn="1"/>
            </p:nvSpPr>
            <p:spPr bwMode="auto">
              <a:xfrm flipV="1">
                <a:off x="5893" y="2387"/>
                <a:ext cx="117" cy="115"/>
              </a:xfrm>
              <a:prstGeom prst="rect">
                <a:avLst/>
              </a:prstGeom>
              <a:solidFill>
                <a:srgbClr val="FFCC99"/>
              </a:solid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grpSp>
        <p:grpSp>
          <p:nvGrpSpPr>
            <p:cNvPr id="7184" name="Group 155"/>
            <p:cNvGrpSpPr>
              <a:grpSpLocks/>
            </p:cNvGrpSpPr>
            <p:nvPr userDrawn="1"/>
          </p:nvGrpSpPr>
          <p:grpSpPr bwMode="auto">
            <a:xfrm>
              <a:off x="5893" y="2523"/>
              <a:ext cx="466" cy="115"/>
              <a:chOff x="5893" y="2523"/>
              <a:chExt cx="466" cy="115"/>
            </a:xfrm>
          </p:grpSpPr>
          <p:sp>
            <p:nvSpPr>
              <p:cNvPr id="7240" name="Rectangle 156"/>
              <p:cNvSpPr>
                <a:spLocks noChangeArrowheads="1"/>
              </p:cNvSpPr>
              <p:nvPr userDrawn="1"/>
            </p:nvSpPr>
            <p:spPr bwMode="auto">
              <a:xfrm flipV="1">
                <a:off x="6010" y="2523"/>
                <a:ext cx="116" cy="115"/>
              </a:xfrm>
              <a:prstGeom prst="rect">
                <a:avLst/>
              </a:prstGeom>
              <a:solidFill>
                <a:srgbClr val="99CCFF"/>
              </a:solid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7241" name="Rectangle 157"/>
              <p:cNvSpPr>
                <a:spLocks noChangeArrowheads="1"/>
              </p:cNvSpPr>
              <p:nvPr userDrawn="1"/>
            </p:nvSpPr>
            <p:spPr bwMode="auto">
              <a:xfrm flipV="1">
                <a:off x="6126" y="2523"/>
                <a:ext cx="116" cy="115"/>
              </a:xfrm>
              <a:prstGeom prst="rect">
                <a:avLst/>
              </a:prstGeom>
              <a:solidFill>
                <a:srgbClr val="99CCCC"/>
              </a:solid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7242" name="Rectangle 158"/>
              <p:cNvSpPr>
                <a:spLocks noChangeArrowheads="1"/>
              </p:cNvSpPr>
              <p:nvPr userDrawn="1"/>
            </p:nvSpPr>
            <p:spPr bwMode="auto">
              <a:xfrm flipV="1">
                <a:off x="6242" y="2523"/>
                <a:ext cx="117" cy="115"/>
              </a:xfrm>
              <a:prstGeom prst="rect">
                <a:avLst/>
              </a:prstGeom>
              <a:solidFill>
                <a:srgbClr val="009999"/>
              </a:solid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7243" name="Rectangle 159"/>
              <p:cNvSpPr>
                <a:spLocks noChangeArrowheads="1"/>
              </p:cNvSpPr>
              <p:nvPr userDrawn="1"/>
            </p:nvSpPr>
            <p:spPr bwMode="auto">
              <a:xfrm flipV="1">
                <a:off x="5893" y="2523"/>
                <a:ext cx="117" cy="115"/>
              </a:xfrm>
              <a:prstGeom prst="rect">
                <a:avLst/>
              </a:prstGeom>
              <a:solidFill>
                <a:srgbClr val="CCCCFF"/>
              </a:solid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grpSp>
        <p:grpSp>
          <p:nvGrpSpPr>
            <p:cNvPr id="7185" name="Group 160"/>
            <p:cNvGrpSpPr>
              <a:grpSpLocks/>
            </p:cNvGrpSpPr>
            <p:nvPr userDrawn="1"/>
          </p:nvGrpSpPr>
          <p:grpSpPr bwMode="auto">
            <a:xfrm>
              <a:off x="5893" y="2659"/>
              <a:ext cx="466" cy="115"/>
              <a:chOff x="5893" y="2659"/>
              <a:chExt cx="466" cy="115"/>
            </a:xfrm>
          </p:grpSpPr>
          <p:sp>
            <p:nvSpPr>
              <p:cNvPr id="7236" name="Rectangle 161"/>
              <p:cNvSpPr>
                <a:spLocks noChangeArrowheads="1"/>
              </p:cNvSpPr>
              <p:nvPr userDrawn="1"/>
            </p:nvSpPr>
            <p:spPr bwMode="auto">
              <a:xfrm flipV="1">
                <a:off x="6010" y="2659"/>
                <a:ext cx="116" cy="115"/>
              </a:xfrm>
              <a:prstGeom prst="rect">
                <a:avLst/>
              </a:prstGeom>
              <a:solidFill>
                <a:srgbClr val="99CCCC"/>
              </a:solid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7237" name="Rectangle 162"/>
              <p:cNvSpPr>
                <a:spLocks noChangeArrowheads="1"/>
              </p:cNvSpPr>
              <p:nvPr userDrawn="1"/>
            </p:nvSpPr>
            <p:spPr bwMode="auto">
              <a:xfrm flipV="1">
                <a:off x="6126" y="2659"/>
                <a:ext cx="116" cy="115"/>
              </a:xfrm>
              <a:prstGeom prst="rect">
                <a:avLst/>
              </a:prstGeom>
              <a:solidFill>
                <a:srgbClr val="0099CC"/>
              </a:solid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7238" name="Rectangle 163"/>
              <p:cNvSpPr>
                <a:spLocks noChangeArrowheads="1"/>
              </p:cNvSpPr>
              <p:nvPr userDrawn="1"/>
            </p:nvSpPr>
            <p:spPr bwMode="auto">
              <a:xfrm flipV="1">
                <a:off x="6242" y="2659"/>
                <a:ext cx="117" cy="115"/>
              </a:xfrm>
              <a:prstGeom prst="rect">
                <a:avLst/>
              </a:prstGeom>
              <a:solidFill>
                <a:srgbClr val="006699"/>
              </a:solid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7239" name="Rectangle 164"/>
              <p:cNvSpPr>
                <a:spLocks noChangeArrowheads="1"/>
              </p:cNvSpPr>
              <p:nvPr userDrawn="1"/>
            </p:nvSpPr>
            <p:spPr bwMode="auto">
              <a:xfrm flipV="1">
                <a:off x="5893" y="2659"/>
                <a:ext cx="117" cy="115"/>
              </a:xfrm>
              <a:prstGeom prst="rect">
                <a:avLst/>
              </a:prstGeom>
              <a:solidFill>
                <a:srgbClr val="CCFF99"/>
              </a:solid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grpSp>
        <p:grpSp>
          <p:nvGrpSpPr>
            <p:cNvPr id="7186" name="Group 165"/>
            <p:cNvGrpSpPr>
              <a:grpSpLocks/>
            </p:cNvGrpSpPr>
            <p:nvPr userDrawn="1"/>
          </p:nvGrpSpPr>
          <p:grpSpPr bwMode="auto">
            <a:xfrm>
              <a:off x="5893" y="2251"/>
              <a:ext cx="466" cy="119"/>
              <a:chOff x="5893" y="2251"/>
              <a:chExt cx="466" cy="119"/>
            </a:xfrm>
          </p:grpSpPr>
          <p:sp>
            <p:nvSpPr>
              <p:cNvPr id="7232" name="Rectangle 166"/>
              <p:cNvSpPr>
                <a:spLocks noChangeArrowheads="1"/>
              </p:cNvSpPr>
              <p:nvPr userDrawn="1"/>
            </p:nvSpPr>
            <p:spPr bwMode="auto">
              <a:xfrm flipV="1">
                <a:off x="6126" y="2251"/>
                <a:ext cx="116" cy="119"/>
              </a:xfrm>
              <a:prstGeom prst="rect">
                <a:avLst/>
              </a:prstGeom>
              <a:solidFill>
                <a:srgbClr val="FF9900"/>
              </a:solid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7233" name="Rectangle 167"/>
              <p:cNvSpPr>
                <a:spLocks noChangeArrowheads="1"/>
              </p:cNvSpPr>
              <p:nvPr userDrawn="1"/>
            </p:nvSpPr>
            <p:spPr bwMode="auto">
              <a:xfrm flipV="1">
                <a:off x="6242" y="2251"/>
                <a:ext cx="117" cy="119"/>
              </a:xfrm>
              <a:prstGeom prst="rect">
                <a:avLst/>
              </a:prstGeom>
              <a:solidFill>
                <a:srgbClr val="CCCCCC"/>
              </a:solid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7234" name="Rectangle 168"/>
              <p:cNvSpPr>
                <a:spLocks noChangeArrowheads="1"/>
              </p:cNvSpPr>
              <p:nvPr userDrawn="1"/>
            </p:nvSpPr>
            <p:spPr bwMode="auto">
              <a:xfrm flipV="1">
                <a:off x="5893" y="2251"/>
                <a:ext cx="117" cy="119"/>
              </a:xfrm>
              <a:prstGeom prst="rect">
                <a:avLst/>
              </a:prstGeom>
              <a:solidFill>
                <a:srgbClr val="99CCFF"/>
              </a:solid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7235" name="Rectangle 169"/>
              <p:cNvSpPr>
                <a:spLocks noChangeArrowheads="1"/>
              </p:cNvSpPr>
              <p:nvPr userDrawn="1"/>
            </p:nvSpPr>
            <p:spPr bwMode="auto">
              <a:xfrm flipV="1">
                <a:off x="6010" y="2251"/>
                <a:ext cx="116" cy="119"/>
              </a:xfrm>
              <a:prstGeom prst="rect">
                <a:avLst/>
              </a:prstGeom>
              <a:solidFill>
                <a:srgbClr val="669900"/>
              </a:solid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grpSp>
        <p:grpSp>
          <p:nvGrpSpPr>
            <p:cNvPr id="7187" name="Group 170"/>
            <p:cNvGrpSpPr>
              <a:grpSpLocks/>
            </p:cNvGrpSpPr>
            <p:nvPr userDrawn="1"/>
          </p:nvGrpSpPr>
          <p:grpSpPr bwMode="auto">
            <a:xfrm>
              <a:off x="5893" y="2886"/>
              <a:ext cx="466" cy="115"/>
              <a:chOff x="5893" y="2886"/>
              <a:chExt cx="466" cy="115"/>
            </a:xfrm>
          </p:grpSpPr>
          <p:sp>
            <p:nvSpPr>
              <p:cNvPr id="7228" name="Rectangle 171"/>
              <p:cNvSpPr>
                <a:spLocks noChangeArrowheads="1"/>
              </p:cNvSpPr>
              <p:nvPr userDrawn="1"/>
            </p:nvSpPr>
            <p:spPr bwMode="auto">
              <a:xfrm flipV="1">
                <a:off x="6010" y="2886"/>
                <a:ext cx="116" cy="115"/>
              </a:xfrm>
              <a:prstGeom prst="rect">
                <a:avLst/>
              </a:prstGeom>
              <a:solidFill>
                <a:srgbClr val="FF9900"/>
              </a:solid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7229" name="Rectangle 172"/>
              <p:cNvSpPr>
                <a:spLocks noChangeArrowheads="1"/>
              </p:cNvSpPr>
              <p:nvPr userDrawn="1"/>
            </p:nvSpPr>
            <p:spPr bwMode="auto">
              <a:xfrm flipV="1">
                <a:off x="6126" y="2886"/>
                <a:ext cx="116" cy="115"/>
              </a:xfrm>
              <a:prstGeom prst="rect">
                <a:avLst/>
              </a:prstGeom>
              <a:solidFill>
                <a:srgbClr val="FFCC99"/>
              </a:solid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7230" name="Rectangle 173"/>
              <p:cNvSpPr>
                <a:spLocks noChangeArrowheads="1"/>
              </p:cNvSpPr>
              <p:nvPr userDrawn="1"/>
            </p:nvSpPr>
            <p:spPr bwMode="auto">
              <a:xfrm flipV="1">
                <a:off x="6242" y="2886"/>
                <a:ext cx="117" cy="115"/>
              </a:xfrm>
              <a:prstGeom prst="rect">
                <a:avLst/>
              </a:prstGeom>
              <a:solidFill>
                <a:srgbClr val="FFCC66"/>
              </a:solid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7231" name="Rectangle 174"/>
              <p:cNvSpPr>
                <a:spLocks noChangeArrowheads="1"/>
              </p:cNvSpPr>
              <p:nvPr userDrawn="1"/>
            </p:nvSpPr>
            <p:spPr bwMode="auto">
              <a:xfrm flipV="1">
                <a:off x="5893" y="2886"/>
                <a:ext cx="117" cy="115"/>
              </a:xfrm>
              <a:prstGeom prst="rect">
                <a:avLst/>
              </a:prstGeom>
              <a:solidFill>
                <a:srgbClr val="000000"/>
              </a:solid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grpSp>
        <p:grpSp>
          <p:nvGrpSpPr>
            <p:cNvPr id="7188" name="Group 175"/>
            <p:cNvGrpSpPr>
              <a:grpSpLocks/>
            </p:cNvGrpSpPr>
            <p:nvPr userDrawn="1"/>
          </p:nvGrpSpPr>
          <p:grpSpPr bwMode="auto">
            <a:xfrm>
              <a:off x="5893" y="3022"/>
              <a:ext cx="466" cy="115"/>
              <a:chOff x="5893" y="3022"/>
              <a:chExt cx="466" cy="115"/>
            </a:xfrm>
          </p:grpSpPr>
          <p:sp>
            <p:nvSpPr>
              <p:cNvPr id="7224" name="Rectangle 176"/>
              <p:cNvSpPr>
                <a:spLocks noChangeArrowheads="1"/>
              </p:cNvSpPr>
              <p:nvPr userDrawn="1"/>
            </p:nvSpPr>
            <p:spPr bwMode="auto">
              <a:xfrm flipV="1">
                <a:off x="6010" y="3022"/>
                <a:ext cx="116" cy="115"/>
              </a:xfrm>
              <a:prstGeom prst="rect">
                <a:avLst/>
              </a:prstGeom>
              <a:solidFill>
                <a:srgbClr val="006699"/>
              </a:solid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7225" name="Rectangle 177"/>
              <p:cNvSpPr>
                <a:spLocks noChangeArrowheads="1"/>
              </p:cNvSpPr>
              <p:nvPr userDrawn="1"/>
            </p:nvSpPr>
            <p:spPr bwMode="auto">
              <a:xfrm flipV="1">
                <a:off x="6126" y="3022"/>
                <a:ext cx="116" cy="115"/>
              </a:xfrm>
              <a:prstGeom prst="rect">
                <a:avLst/>
              </a:prstGeom>
              <a:solidFill>
                <a:srgbClr val="99CCFF"/>
              </a:solid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7226" name="Rectangle 178"/>
              <p:cNvSpPr>
                <a:spLocks noChangeArrowheads="1"/>
              </p:cNvSpPr>
              <p:nvPr userDrawn="1"/>
            </p:nvSpPr>
            <p:spPr bwMode="auto">
              <a:xfrm flipV="1">
                <a:off x="6242" y="3022"/>
                <a:ext cx="117" cy="115"/>
              </a:xfrm>
              <a:prstGeom prst="rect">
                <a:avLst/>
              </a:prstGeom>
              <a:solidFill>
                <a:srgbClr val="CCCCFF"/>
              </a:solid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7227" name="Rectangle 179"/>
              <p:cNvSpPr>
                <a:spLocks noChangeArrowheads="1"/>
              </p:cNvSpPr>
              <p:nvPr userDrawn="1"/>
            </p:nvSpPr>
            <p:spPr bwMode="auto">
              <a:xfrm flipV="1">
                <a:off x="5893" y="3022"/>
                <a:ext cx="117" cy="115"/>
              </a:xfrm>
              <a:prstGeom prst="rect">
                <a:avLst/>
              </a:prstGeom>
              <a:solidFill>
                <a:srgbClr val="990000"/>
              </a:solid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grpSp>
        <p:grpSp>
          <p:nvGrpSpPr>
            <p:cNvPr id="7189" name="Group 180"/>
            <p:cNvGrpSpPr>
              <a:grpSpLocks/>
            </p:cNvGrpSpPr>
            <p:nvPr userDrawn="1"/>
          </p:nvGrpSpPr>
          <p:grpSpPr bwMode="auto">
            <a:xfrm>
              <a:off x="5893" y="3158"/>
              <a:ext cx="466" cy="115"/>
              <a:chOff x="5893" y="3158"/>
              <a:chExt cx="466" cy="115"/>
            </a:xfrm>
          </p:grpSpPr>
          <p:sp>
            <p:nvSpPr>
              <p:cNvPr id="7220" name="Rectangle 181"/>
              <p:cNvSpPr>
                <a:spLocks noChangeArrowheads="1"/>
              </p:cNvSpPr>
              <p:nvPr userDrawn="1"/>
            </p:nvSpPr>
            <p:spPr bwMode="auto">
              <a:xfrm flipV="1">
                <a:off x="6010" y="3158"/>
                <a:ext cx="116" cy="115"/>
              </a:xfrm>
              <a:prstGeom prst="rect">
                <a:avLst/>
              </a:prstGeom>
              <a:solidFill>
                <a:srgbClr val="009999"/>
              </a:solid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7221" name="Rectangle 182"/>
              <p:cNvSpPr>
                <a:spLocks noChangeArrowheads="1"/>
              </p:cNvSpPr>
              <p:nvPr userDrawn="1"/>
            </p:nvSpPr>
            <p:spPr bwMode="auto">
              <a:xfrm flipV="1">
                <a:off x="6126" y="3158"/>
                <a:ext cx="116" cy="115"/>
              </a:xfrm>
              <a:prstGeom prst="rect">
                <a:avLst/>
              </a:prstGeom>
              <a:solidFill>
                <a:srgbClr val="CCFF99"/>
              </a:solid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7222" name="Rectangle 183"/>
              <p:cNvSpPr>
                <a:spLocks noChangeArrowheads="1"/>
              </p:cNvSpPr>
              <p:nvPr userDrawn="1"/>
            </p:nvSpPr>
            <p:spPr bwMode="auto">
              <a:xfrm flipV="1">
                <a:off x="6242" y="3158"/>
                <a:ext cx="117" cy="115"/>
              </a:xfrm>
              <a:prstGeom prst="rect">
                <a:avLst/>
              </a:prstGeom>
              <a:solidFill>
                <a:srgbClr val="99CCCC"/>
              </a:solid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7223" name="Rectangle 184"/>
              <p:cNvSpPr>
                <a:spLocks noChangeArrowheads="1"/>
              </p:cNvSpPr>
              <p:nvPr userDrawn="1"/>
            </p:nvSpPr>
            <p:spPr bwMode="auto">
              <a:xfrm flipV="1">
                <a:off x="5893" y="3158"/>
                <a:ext cx="117" cy="115"/>
              </a:xfrm>
              <a:prstGeom prst="rect">
                <a:avLst/>
              </a:prstGeom>
              <a:solidFill>
                <a:srgbClr val="990000"/>
              </a:solid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grpSp>
        <p:grpSp>
          <p:nvGrpSpPr>
            <p:cNvPr id="7190" name="Group 185"/>
            <p:cNvGrpSpPr>
              <a:grpSpLocks/>
            </p:cNvGrpSpPr>
            <p:nvPr userDrawn="1"/>
          </p:nvGrpSpPr>
          <p:grpSpPr bwMode="auto">
            <a:xfrm>
              <a:off x="5893" y="3385"/>
              <a:ext cx="466" cy="115"/>
              <a:chOff x="5893" y="3385"/>
              <a:chExt cx="466" cy="115"/>
            </a:xfrm>
          </p:grpSpPr>
          <p:sp>
            <p:nvSpPr>
              <p:cNvPr id="7216" name="Rectangle 186"/>
              <p:cNvSpPr>
                <a:spLocks noChangeArrowheads="1"/>
              </p:cNvSpPr>
              <p:nvPr userDrawn="1"/>
            </p:nvSpPr>
            <p:spPr bwMode="auto">
              <a:xfrm flipV="1">
                <a:off x="6010" y="3385"/>
                <a:ext cx="116" cy="115"/>
              </a:xfrm>
              <a:prstGeom prst="rect">
                <a:avLst/>
              </a:prstGeom>
              <a:solidFill>
                <a:srgbClr val="FF9900"/>
              </a:solid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7217" name="Rectangle 187"/>
              <p:cNvSpPr>
                <a:spLocks noChangeArrowheads="1"/>
              </p:cNvSpPr>
              <p:nvPr userDrawn="1"/>
            </p:nvSpPr>
            <p:spPr bwMode="auto">
              <a:xfrm flipV="1">
                <a:off x="6126" y="3385"/>
                <a:ext cx="116" cy="115"/>
              </a:xfrm>
              <a:prstGeom prst="rect">
                <a:avLst/>
              </a:prstGeom>
              <a:solidFill>
                <a:srgbClr val="FFCC99"/>
              </a:solid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7218" name="Rectangle 188"/>
              <p:cNvSpPr>
                <a:spLocks noChangeArrowheads="1"/>
              </p:cNvSpPr>
              <p:nvPr userDrawn="1"/>
            </p:nvSpPr>
            <p:spPr bwMode="auto">
              <a:xfrm flipV="1">
                <a:off x="6242" y="3385"/>
                <a:ext cx="117" cy="115"/>
              </a:xfrm>
              <a:prstGeom prst="rect">
                <a:avLst/>
              </a:prstGeom>
              <a:solidFill>
                <a:srgbClr val="FFCC66"/>
              </a:solid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7219" name="Rectangle 189"/>
              <p:cNvSpPr>
                <a:spLocks noChangeArrowheads="1"/>
              </p:cNvSpPr>
              <p:nvPr userDrawn="1"/>
            </p:nvSpPr>
            <p:spPr bwMode="auto">
              <a:xfrm flipV="1">
                <a:off x="5893" y="3385"/>
                <a:ext cx="117" cy="115"/>
              </a:xfrm>
              <a:prstGeom prst="rect">
                <a:avLst/>
              </a:prstGeom>
              <a:solidFill>
                <a:srgbClr val="000000"/>
              </a:solid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grpSp>
        <p:grpSp>
          <p:nvGrpSpPr>
            <p:cNvPr id="7191" name="Group 190"/>
            <p:cNvGrpSpPr>
              <a:grpSpLocks/>
            </p:cNvGrpSpPr>
            <p:nvPr userDrawn="1"/>
          </p:nvGrpSpPr>
          <p:grpSpPr bwMode="auto">
            <a:xfrm>
              <a:off x="5893" y="3521"/>
              <a:ext cx="466" cy="115"/>
              <a:chOff x="5893" y="3521"/>
              <a:chExt cx="466" cy="115"/>
            </a:xfrm>
          </p:grpSpPr>
          <p:sp>
            <p:nvSpPr>
              <p:cNvPr id="7212" name="Rectangle 191"/>
              <p:cNvSpPr>
                <a:spLocks noChangeArrowheads="1"/>
              </p:cNvSpPr>
              <p:nvPr userDrawn="1"/>
            </p:nvSpPr>
            <p:spPr bwMode="auto">
              <a:xfrm flipV="1">
                <a:off x="6010" y="3521"/>
                <a:ext cx="116" cy="115"/>
              </a:xfrm>
              <a:prstGeom prst="rect">
                <a:avLst/>
              </a:prstGeom>
              <a:solidFill>
                <a:srgbClr val="006699"/>
              </a:solid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7213" name="Rectangle 192"/>
              <p:cNvSpPr>
                <a:spLocks noChangeArrowheads="1"/>
              </p:cNvSpPr>
              <p:nvPr userDrawn="1"/>
            </p:nvSpPr>
            <p:spPr bwMode="auto">
              <a:xfrm flipV="1">
                <a:off x="6126" y="3521"/>
                <a:ext cx="116" cy="115"/>
              </a:xfrm>
              <a:prstGeom prst="rect">
                <a:avLst/>
              </a:prstGeom>
              <a:solidFill>
                <a:srgbClr val="99CCFF"/>
              </a:solid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7214" name="Rectangle 193"/>
              <p:cNvSpPr>
                <a:spLocks noChangeArrowheads="1"/>
              </p:cNvSpPr>
              <p:nvPr userDrawn="1"/>
            </p:nvSpPr>
            <p:spPr bwMode="auto">
              <a:xfrm flipV="1">
                <a:off x="6242" y="3521"/>
                <a:ext cx="117" cy="115"/>
              </a:xfrm>
              <a:prstGeom prst="rect">
                <a:avLst/>
              </a:prstGeom>
              <a:solidFill>
                <a:srgbClr val="CCCCFF"/>
              </a:solid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7215" name="Rectangle 194"/>
              <p:cNvSpPr>
                <a:spLocks noChangeArrowheads="1"/>
              </p:cNvSpPr>
              <p:nvPr userDrawn="1"/>
            </p:nvSpPr>
            <p:spPr bwMode="auto">
              <a:xfrm flipV="1">
                <a:off x="5893" y="3521"/>
                <a:ext cx="117" cy="115"/>
              </a:xfrm>
              <a:prstGeom prst="rect">
                <a:avLst/>
              </a:prstGeom>
              <a:solidFill>
                <a:srgbClr val="000000"/>
              </a:solid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grpSp>
        <p:grpSp>
          <p:nvGrpSpPr>
            <p:cNvPr id="7192" name="Group 195"/>
            <p:cNvGrpSpPr>
              <a:grpSpLocks/>
            </p:cNvGrpSpPr>
            <p:nvPr userDrawn="1"/>
          </p:nvGrpSpPr>
          <p:grpSpPr bwMode="auto">
            <a:xfrm>
              <a:off x="5893" y="3657"/>
              <a:ext cx="466" cy="115"/>
              <a:chOff x="5893" y="3657"/>
              <a:chExt cx="466" cy="115"/>
            </a:xfrm>
          </p:grpSpPr>
          <p:sp>
            <p:nvSpPr>
              <p:cNvPr id="7208" name="Rectangle 196"/>
              <p:cNvSpPr>
                <a:spLocks noChangeArrowheads="1"/>
              </p:cNvSpPr>
              <p:nvPr userDrawn="1"/>
            </p:nvSpPr>
            <p:spPr bwMode="auto">
              <a:xfrm flipV="1">
                <a:off x="6010" y="3657"/>
                <a:ext cx="116" cy="115"/>
              </a:xfrm>
              <a:prstGeom prst="rect">
                <a:avLst/>
              </a:prstGeom>
              <a:solidFill>
                <a:srgbClr val="009999"/>
              </a:solid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7209" name="Rectangle 197"/>
              <p:cNvSpPr>
                <a:spLocks noChangeArrowheads="1"/>
              </p:cNvSpPr>
              <p:nvPr userDrawn="1"/>
            </p:nvSpPr>
            <p:spPr bwMode="auto">
              <a:xfrm flipV="1">
                <a:off x="6126" y="3657"/>
                <a:ext cx="116" cy="115"/>
              </a:xfrm>
              <a:prstGeom prst="rect">
                <a:avLst/>
              </a:prstGeom>
              <a:solidFill>
                <a:srgbClr val="CCFF99"/>
              </a:solid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7210" name="Rectangle 198"/>
              <p:cNvSpPr>
                <a:spLocks noChangeArrowheads="1"/>
              </p:cNvSpPr>
              <p:nvPr userDrawn="1"/>
            </p:nvSpPr>
            <p:spPr bwMode="auto">
              <a:xfrm flipV="1">
                <a:off x="6242" y="3657"/>
                <a:ext cx="117" cy="115"/>
              </a:xfrm>
              <a:prstGeom prst="rect">
                <a:avLst/>
              </a:prstGeom>
              <a:solidFill>
                <a:srgbClr val="99CCCC"/>
              </a:solid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7211" name="Rectangle 199"/>
              <p:cNvSpPr>
                <a:spLocks noChangeArrowheads="1"/>
              </p:cNvSpPr>
              <p:nvPr userDrawn="1"/>
            </p:nvSpPr>
            <p:spPr bwMode="auto">
              <a:xfrm flipV="1">
                <a:off x="5893" y="3657"/>
                <a:ext cx="117" cy="115"/>
              </a:xfrm>
              <a:prstGeom prst="rect">
                <a:avLst/>
              </a:prstGeom>
              <a:solidFill>
                <a:srgbClr val="000000"/>
              </a:solid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grpSp>
        <p:grpSp>
          <p:nvGrpSpPr>
            <p:cNvPr id="7193" name="Group 200"/>
            <p:cNvGrpSpPr>
              <a:grpSpLocks/>
            </p:cNvGrpSpPr>
            <p:nvPr userDrawn="1"/>
          </p:nvGrpSpPr>
          <p:grpSpPr bwMode="auto">
            <a:xfrm>
              <a:off x="5893" y="3884"/>
              <a:ext cx="466" cy="115"/>
              <a:chOff x="5893" y="3884"/>
              <a:chExt cx="466" cy="115"/>
            </a:xfrm>
          </p:grpSpPr>
          <p:sp>
            <p:nvSpPr>
              <p:cNvPr id="7204" name="Rectangle 201"/>
              <p:cNvSpPr>
                <a:spLocks noChangeArrowheads="1"/>
              </p:cNvSpPr>
              <p:nvPr userDrawn="1"/>
            </p:nvSpPr>
            <p:spPr bwMode="auto">
              <a:xfrm flipV="1">
                <a:off x="6010" y="3884"/>
                <a:ext cx="116" cy="115"/>
              </a:xfrm>
              <a:prstGeom prst="rect">
                <a:avLst/>
              </a:prstGeom>
              <a:solidFill>
                <a:srgbClr val="FF9900"/>
              </a:solid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7205" name="Rectangle 202"/>
              <p:cNvSpPr>
                <a:spLocks noChangeArrowheads="1"/>
              </p:cNvSpPr>
              <p:nvPr userDrawn="1"/>
            </p:nvSpPr>
            <p:spPr bwMode="auto">
              <a:xfrm flipV="1">
                <a:off x="6126" y="3884"/>
                <a:ext cx="116" cy="115"/>
              </a:xfrm>
              <a:prstGeom prst="rect">
                <a:avLst/>
              </a:prstGeom>
              <a:solidFill>
                <a:srgbClr val="FFCC99"/>
              </a:solid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7206" name="Rectangle 203"/>
              <p:cNvSpPr>
                <a:spLocks noChangeArrowheads="1"/>
              </p:cNvSpPr>
              <p:nvPr userDrawn="1"/>
            </p:nvSpPr>
            <p:spPr bwMode="auto">
              <a:xfrm flipV="1">
                <a:off x="6242" y="3884"/>
                <a:ext cx="117" cy="115"/>
              </a:xfrm>
              <a:prstGeom prst="rect">
                <a:avLst/>
              </a:prstGeom>
              <a:solidFill>
                <a:srgbClr val="FFCC66"/>
              </a:solid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7207" name="Rectangle 204"/>
              <p:cNvSpPr>
                <a:spLocks noChangeArrowheads="1"/>
              </p:cNvSpPr>
              <p:nvPr userDrawn="1"/>
            </p:nvSpPr>
            <p:spPr bwMode="auto">
              <a:xfrm flipV="1">
                <a:off x="5893" y="3884"/>
                <a:ext cx="117" cy="115"/>
              </a:xfrm>
              <a:prstGeom prst="rect">
                <a:avLst/>
              </a:prstGeom>
              <a:solidFill>
                <a:srgbClr val="808080"/>
              </a:solid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grpSp>
        <p:grpSp>
          <p:nvGrpSpPr>
            <p:cNvPr id="7194" name="Group 205"/>
            <p:cNvGrpSpPr>
              <a:grpSpLocks/>
            </p:cNvGrpSpPr>
            <p:nvPr userDrawn="1"/>
          </p:nvGrpSpPr>
          <p:grpSpPr bwMode="auto">
            <a:xfrm>
              <a:off x="5893" y="4026"/>
              <a:ext cx="466" cy="115"/>
              <a:chOff x="5893" y="4026"/>
              <a:chExt cx="466" cy="115"/>
            </a:xfrm>
          </p:grpSpPr>
          <p:sp>
            <p:nvSpPr>
              <p:cNvPr id="7200" name="Rectangle 206"/>
              <p:cNvSpPr>
                <a:spLocks noChangeArrowheads="1"/>
              </p:cNvSpPr>
              <p:nvPr userDrawn="1"/>
            </p:nvSpPr>
            <p:spPr bwMode="auto">
              <a:xfrm flipV="1">
                <a:off x="6010" y="4026"/>
                <a:ext cx="116" cy="115"/>
              </a:xfrm>
              <a:prstGeom prst="rect">
                <a:avLst/>
              </a:prstGeom>
              <a:solidFill>
                <a:srgbClr val="006699"/>
              </a:solid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7201" name="Rectangle 207"/>
              <p:cNvSpPr>
                <a:spLocks noChangeArrowheads="1"/>
              </p:cNvSpPr>
              <p:nvPr userDrawn="1"/>
            </p:nvSpPr>
            <p:spPr bwMode="auto">
              <a:xfrm flipV="1">
                <a:off x="6126" y="4026"/>
                <a:ext cx="116" cy="115"/>
              </a:xfrm>
              <a:prstGeom prst="rect">
                <a:avLst/>
              </a:prstGeom>
              <a:solidFill>
                <a:srgbClr val="99CCFF"/>
              </a:solid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7202" name="Rectangle 208"/>
              <p:cNvSpPr>
                <a:spLocks noChangeArrowheads="1"/>
              </p:cNvSpPr>
              <p:nvPr userDrawn="1"/>
            </p:nvSpPr>
            <p:spPr bwMode="auto">
              <a:xfrm flipV="1">
                <a:off x="6242" y="4026"/>
                <a:ext cx="117" cy="115"/>
              </a:xfrm>
              <a:prstGeom prst="rect">
                <a:avLst/>
              </a:prstGeom>
              <a:solidFill>
                <a:srgbClr val="CCCCFF"/>
              </a:solid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7203" name="Rectangle 209"/>
              <p:cNvSpPr>
                <a:spLocks noChangeArrowheads="1"/>
              </p:cNvSpPr>
              <p:nvPr userDrawn="1"/>
            </p:nvSpPr>
            <p:spPr bwMode="auto">
              <a:xfrm flipV="1">
                <a:off x="5893" y="4026"/>
                <a:ext cx="117" cy="115"/>
              </a:xfrm>
              <a:prstGeom prst="rect">
                <a:avLst/>
              </a:prstGeom>
              <a:solidFill>
                <a:srgbClr val="808080"/>
              </a:solid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grpSp>
        <p:grpSp>
          <p:nvGrpSpPr>
            <p:cNvPr id="7195" name="Group 210"/>
            <p:cNvGrpSpPr>
              <a:grpSpLocks/>
            </p:cNvGrpSpPr>
            <p:nvPr userDrawn="1"/>
          </p:nvGrpSpPr>
          <p:grpSpPr bwMode="auto">
            <a:xfrm>
              <a:off x="5893" y="4167"/>
              <a:ext cx="466" cy="115"/>
              <a:chOff x="5893" y="4167"/>
              <a:chExt cx="466" cy="115"/>
            </a:xfrm>
          </p:grpSpPr>
          <p:sp>
            <p:nvSpPr>
              <p:cNvPr id="7196" name="Rectangle 211"/>
              <p:cNvSpPr>
                <a:spLocks noChangeArrowheads="1"/>
              </p:cNvSpPr>
              <p:nvPr userDrawn="1"/>
            </p:nvSpPr>
            <p:spPr bwMode="auto">
              <a:xfrm flipV="1">
                <a:off x="6010" y="4167"/>
                <a:ext cx="116" cy="115"/>
              </a:xfrm>
              <a:prstGeom prst="rect">
                <a:avLst/>
              </a:prstGeom>
              <a:solidFill>
                <a:srgbClr val="009999"/>
              </a:solid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7197" name="Rectangle 212"/>
              <p:cNvSpPr>
                <a:spLocks noChangeArrowheads="1"/>
              </p:cNvSpPr>
              <p:nvPr userDrawn="1"/>
            </p:nvSpPr>
            <p:spPr bwMode="auto">
              <a:xfrm flipV="1">
                <a:off x="6126" y="4167"/>
                <a:ext cx="116" cy="115"/>
              </a:xfrm>
              <a:prstGeom prst="rect">
                <a:avLst/>
              </a:prstGeom>
              <a:solidFill>
                <a:srgbClr val="333399"/>
              </a:solid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7198" name="Rectangle 213"/>
              <p:cNvSpPr>
                <a:spLocks noChangeArrowheads="1"/>
              </p:cNvSpPr>
              <p:nvPr userDrawn="1"/>
            </p:nvSpPr>
            <p:spPr bwMode="auto">
              <a:xfrm flipV="1">
                <a:off x="6242" y="4167"/>
                <a:ext cx="117" cy="115"/>
              </a:xfrm>
              <a:prstGeom prst="rect">
                <a:avLst/>
              </a:prstGeom>
              <a:solidFill>
                <a:srgbClr val="BBE0E3"/>
              </a:solid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7199" name="Rectangle 214"/>
              <p:cNvSpPr>
                <a:spLocks noChangeArrowheads="1"/>
              </p:cNvSpPr>
              <p:nvPr userDrawn="1"/>
            </p:nvSpPr>
            <p:spPr bwMode="auto">
              <a:xfrm flipV="1">
                <a:off x="5893" y="4167"/>
                <a:ext cx="117" cy="115"/>
              </a:xfrm>
              <a:prstGeom prst="rect">
                <a:avLst/>
              </a:prstGeom>
              <a:solidFill>
                <a:srgbClr val="808080"/>
              </a:solid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grpSp>
      </p:grpSp>
      <p:sp>
        <p:nvSpPr>
          <p:cNvPr id="7180" name="Rectangle 215"/>
          <p:cNvSpPr>
            <a:spLocks noChangeArrowheads="1"/>
          </p:cNvSpPr>
          <p:nvPr/>
        </p:nvSpPr>
        <p:spPr bwMode="auto">
          <a:xfrm>
            <a:off x="9251950" y="1341438"/>
            <a:ext cx="1192213" cy="1725612"/>
          </a:xfrm>
          <a:prstGeom prst="rect">
            <a:avLst/>
          </a:prstGeom>
          <a:noFill/>
          <a:ln>
            <a:noFill/>
          </a:ln>
          <a:effectLst/>
          <a:extLst>
            <a:ext uri="{909E8E84-426E-40DD-AFC4-6F175D3DCCD1}">
              <a14:hiddenFill xmlns:a14="http://schemas.microsoft.com/office/drawing/2010/main" xmlns="">
                <a:solidFill>
                  <a:srgbClr val="FFCC99"/>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lIns="80124" tIns="40063" rIns="80124" bIns="40063">
            <a:spAutoFit/>
          </a:bodyPr>
          <a:lstStyle/>
          <a:p>
            <a:pPr eaLnBrk="0" hangingPunct="0">
              <a:lnSpc>
                <a:spcPct val="120000"/>
              </a:lnSpc>
              <a:spcBef>
                <a:spcPct val="20000"/>
              </a:spcBef>
              <a:buFont typeface="Arial" pitchFamily="34" charset="0"/>
              <a:buNone/>
            </a:pPr>
            <a:r>
              <a:rPr lang="zh-CN" altLang="en-US" sz="1100">
                <a:solidFill>
                  <a:srgbClr val="FFFFFF"/>
                </a:solidFill>
              </a:rPr>
              <a:t>配色参考方案：</a:t>
            </a:r>
          </a:p>
          <a:p>
            <a:pPr eaLnBrk="0" hangingPunct="0">
              <a:lnSpc>
                <a:spcPct val="120000"/>
              </a:lnSpc>
              <a:spcBef>
                <a:spcPct val="20000"/>
              </a:spcBef>
              <a:buFont typeface="Arial" pitchFamily="34" charset="0"/>
              <a:buNone/>
            </a:pPr>
            <a:r>
              <a:rPr lang="zh-CN" altLang="en-US" sz="1100">
                <a:solidFill>
                  <a:srgbClr val="FFFFFF"/>
                </a:solidFill>
              </a:rPr>
              <a:t>建议同一页面内不超过四种颜色，以下是</a:t>
            </a:r>
            <a:r>
              <a:rPr lang="en-US" altLang="zh-CN" sz="1100">
                <a:solidFill>
                  <a:srgbClr val="FFFFFF"/>
                </a:solidFill>
              </a:rPr>
              <a:t>13</a:t>
            </a:r>
            <a:r>
              <a:rPr lang="zh-CN" altLang="en-US" sz="1100">
                <a:solidFill>
                  <a:srgbClr val="FFFFFF"/>
                </a:solidFill>
              </a:rPr>
              <a:t>组配色方案，同一页面内只选择一组使用。（仅供参考）</a:t>
            </a:r>
          </a:p>
        </p:txBody>
      </p:sp>
      <p:sp>
        <p:nvSpPr>
          <p:cNvPr id="7181" name="Rectangle 216"/>
          <p:cNvSpPr>
            <a:spLocks noChangeArrowheads="1"/>
          </p:cNvSpPr>
          <p:nvPr/>
        </p:nvSpPr>
        <p:spPr bwMode="auto">
          <a:xfrm>
            <a:off x="9251950" y="7938"/>
            <a:ext cx="1120775" cy="684212"/>
          </a:xfrm>
          <a:prstGeom prst="rect">
            <a:avLst/>
          </a:prstGeom>
          <a:noFill/>
          <a:ln>
            <a:noFill/>
          </a:ln>
          <a:effectLst/>
          <a:extLst>
            <a:ext uri="{909E8E84-426E-40DD-AFC4-6F175D3DCCD1}">
              <a14:hiddenFill xmlns:a14="http://schemas.microsoft.com/office/drawing/2010/main" xmlns="">
                <a:solidFill>
                  <a:srgbClr val="FFCC99"/>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lIns="80124" tIns="40063" rIns="80124" bIns="40063">
            <a:spAutoFit/>
          </a:bodyPr>
          <a:lstStyle/>
          <a:p>
            <a:pPr eaLnBrk="0" hangingPunct="0">
              <a:lnSpc>
                <a:spcPct val="120000"/>
              </a:lnSpc>
              <a:spcBef>
                <a:spcPct val="20000"/>
              </a:spcBef>
              <a:buFont typeface="Arial" pitchFamily="34" charset="0"/>
              <a:buNone/>
            </a:pPr>
            <a:r>
              <a:rPr lang="zh-CN" altLang="en-US" sz="1100">
                <a:solidFill>
                  <a:srgbClr val="FFFFFF"/>
                </a:solidFill>
              </a:rPr>
              <a:t>客户或者合作伙伴的标志放在右上角</a:t>
            </a:r>
            <a:r>
              <a:rPr lang="en-US" altLang="zh-CN" sz="1100">
                <a:solidFill>
                  <a:srgbClr val="FFFFFF"/>
                </a:solidFill>
              </a:rPr>
              <a:t>.</a:t>
            </a:r>
            <a:endParaRPr lang="zh-CN" altLang="en-US" sz="1100">
              <a:solidFill>
                <a:srgbClr val="FFFFFF"/>
              </a:solidFill>
            </a:endParaRPr>
          </a:p>
        </p:txBody>
      </p:sp>
      <p:pic>
        <p:nvPicPr>
          <p:cNvPr id="7248" name="Picture 80" descr="sb10064568n-001副本"/>
          <p:cNvPicPr>
            <a:picLocks noChangeAspect="1" noChangeArrowheads="1"/>
          </p:cNvPicPr>
          <p:nvPr/>
        </p:nvPicPr>
        <p:blipFill>
          <a:blip r:embed="rId4" cstate="email">
            <a:extLst>
              <a:ext uri="{28A0092B-C50C-407E-A947-70E740481C1C}">
                <a14:useLocalDpi xmlns:a14="http://schemas.microsoft.com/office/drawing/2010/main" xmlns=""/>
              </a:ext>
            </a:extLst>
          </a:blip>
          <a:srcRect/>
          <a:stretch>
            <a:fillRect/>
          </a:stretch>
        </p:blipFill>
        <p:spPr bwMode="auto">
          <a:xfrm>
            <a:off x="0" y="1268413"/>
            <a:ext cx="9144000" cy="2951162"/>
          </a:xfrm>
          <a:prstGeom prst="rect">
            <a:avLst/>
          </a:prstGeom>
          <a:noFill/>
          <a:extLst>
            <a:ext uri="{909E8E84-426E-40DD-AFC4-6F175D3DCCD1}">
              <a14:hiddenFill xmlns:a14="http://schemas.microsoft.com/office/drawing/2010/main" xmlns="">
                <a:solidFill>
                  <a:srgbClr val="FFFFFF"/>
                </a:solidFill>
              </a14:hiddenFill>
            </a:ext>
          </a:extLst>
        </p:spPr>
      </p:pic>
      <p:pic>
        <p:nvPicPr>
          <p:cNvPr id="7249" name="Picture 81" descr="未标题-2"/>
          <p:cNvPicPr>
            <a:picLocks noChangeAspect="1" noChangeArrowheads="1"/>
          </p:cNvPicPr>
          <p:nvPr/>
        </p:nvPicPr>
        <p:blipFill>
          <a:blip r:embed="rId5" cstate="email">
            <a:extLst>
              <a:ext uri="{28A0092B-C50C-407E-A947-70E740481C1C}">
                <a14:useLocalDpi xmlns:a14="http://schemas.microsoft.com/office/drawing/2010/main" xmlns=""/>
              </a:ext>
            </a:extLst>
          </a:blip>
          <a:srcRect/>
          <a:stretch>
            <a:fillRect/>
          </a:stretch>
        </p:blipFill>
        <p:spPr bwMode="auto">
          <a:xfrm>
            <a:off x="6083300" y="1268413"/>
            <a:ext cx="3060700" cy="2949575"/>
          </a:xfrm>
          <a:prstGeom prst="rect">
            <a:avLst/>
          </a:prstGeom>
          <a:noFill/>
          <a:extLst>
            <a:ext uri="{909E8E84-426E-40DD-AFC4-6F175D3DCCD1}">
              <a14:hiddenFill xmlns:a14="http://schemas.microsoft.com/office/drawing/2010/main" xmlns="">
                <a:solidFill>
                  <a:srgbClr val="FFFFFF"/>
                </a:solidFill>
              </a14:hiddenFill>
            </a:ext>
          </a:extLst>
        </p:spPr>
      </p:pic>
      <p:sp>
        <p:nvSpPr>
          <p:cNvPr id="2" name="Text Box 7"/>
          <p:cNvSpPr txBox="1">
            <a:spLocks noChangeArrowheads="1"/>
          </p:cNvSpPr>
          <p:nvPr/>
        </p:nvSpPr>
        <p:spPr bwMode="auto">
          <a:xfrm>
            <a:off x="7229475" y="3795713"/>
            <a:ext cx="1258888" cy="244475"/>
          </a:xfrm>
          <a:prstGeom prst="rect">
            <a:avLst/>
          </a:prstGeom>
          <a:noFill/>
          <a:ln>
            <a:noFill/>
          </a:ln>
          <a:extLst>
            <a:ext uri="{909E8E84-426E-40DD-AFC4-6F175D3DCCD1}">
              <a14:hiddenFill xmlns:a14="http://schemas.microsoft.com/office/drawing/2010/main" xmlns="">
                <a:solidFill>
                  <a:srgbClr val="4F81BD"/>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defRPr/>
            </a:pPr>
            <a:r>
              <a:rPr lang="en-US" altLang="zh-CN" sz="1000" smtClean="0">
                <a:solidFill>
                  <a:srgbClr val="FFFFFF"/>
                </a:solidFill>
                <a:latin typeface="FrutigerNext LT Bold" pitchFamily="34" charset="0"/>
                <a:ea typeface="MS PGothic" pitchFamily="34" charset="-128"/>
              </a:rPr>
              <a:t>www.huawei.com</a:t>
            </a:r>
          </a:p>
        </p:txBody>
      </p:sp>
    </p:spTree>
  </p:cSld>
  <p:clrMap bg1="lt1" tx1="dk1" bg2="lt2" tx2="dk2" accent1="accent1" accent2="accent2" accent3="accent3" accent4="accent4" accent5="accent5" accent6="accent6" hlink="hlink" folHlink="folHlink"/>
  <p:sldLayoutIdLst>
    <p:sldLayoutId id="2147483819" r:id="rId1"/>
  </p:sldLayoutIdLst>
  <p:transition advClick="0" advTm="8000">
    <p:fade thruBlk="1"/>
  </p:transition>
  <p:timing>
    <p:tnLst>
      <p:par>
        <p:cTn id="1" dur="indefinite" restart="never" nodeType="tmRoot"/>
      </p:par>
    </p:tnLst>
  </p:timing>
  <p:txStyles>
    <p:titleStyle>
      <a:lvl1pPr algn="l" rtl="0" eaLnBrk="0" fontAlgn="base" hangingPunct="0">
        <a:spcBef>
          <a:spcPct val="0"/>
        </a:spcBef>
        <a:spcAft>
          <a:spcPct val="0"/>
        </a:spcAft>
        <a:defRPr sz="3200" b="1">
          <a:solidFill>
            <a:schemeClr val="tx1"/>
          </a:solidFill>
          <a:latin typeface="+mn-lt"/>
          <a:ea typeface="黑体" pitchFamily="49" charset="-122"/>
          <a:cs typeface="+mj-cs"/>
        </a:defRPr>
      </a:lvl1pPr>
      <a:lvl2pPr algn="l" rtl="0" eaLnBrk="0" fontAlgn="base" hangingPunct="0">
        <a:spcBef>
          <a:spcPct val="0"/>
        </a:spcBef>
        <a:spcAft>
          <a:spcPct val="0"/>
        </a:spcAft>
        <a:defRPr sz="3200" b="1">
          <a:solidFill>
            <a:schemeClr val="tx1"/>
          </a:solidFill>
          <a:latin typeface="黑体" pitchFamily="49" charset="-122"/>
          <a:ea typeface="黑体" pitchFamily="49" charset="-122"/>
          <a:cs typeface="宋体" charset="-122"/>
        </a:defRPr>
      </a:lvl2pPr>
      <a:lvl3pPr algn="l" rtl="0" eaLnBrk="0" fontAlgn="base" hangingPunct="0">
        <a:spcBef>
          <a:spcPct val="0"/>
        </a:spcBef>
        <a:spcAft>
          <a:spcPct val="0"/>
        </a:spcAft>
        <a:defRPr sz="3200" b="1">
          <a:solidFill>
            <a:schemeClr val="tx1"/>
          </a:solidFill>
          <a:latin typeface="黑体" pitchFamily="49" charset="-122"/>
          <a:ea typeface="黑体" pitchFamily="49" charset="-122"/>
          <a:cs typeface="宋体" charset="-122"/>
        </a:defRPr>
      </a:lvl3pPr>
      <a:lvl4pPr algn="l" rtl="0" eaLnBrk="0" fontAlgn="base" hangingPunct="0">
        <a:spcBef>
          <a:spcPct val="0"/>
        </a:spcBef>
        <a:spcAft>
          <a:spcPct val="0"/>
        </a:spcAft>
        <a:defRPr sz="3200" b="1">
          <a:solidFill>
            <a:schemeClr val="tx1"/>
          </a:solidFill>
          <a:latin typeface="黑体" pitchFamily="49" charset="-122"/>
          <a:ea typeface="黑体" pitchFamily="49" charset="-122"/>
          <a:cs typeface="宋体" charset="-122"/>
        </a:defRPr>
      </a:lvl4pPr>
      <a:lvl5pPr algn="l" rtl="0" eaLnBrk="0" fontAlgn="base" hangingPunct="0">
        <a:spcBef>
          <a:spcPct val="0"/>
        </a:spcBef>
        <a:spcAft>
          <a:spcPct val="0"/>
        </a:spcAft>
        <a:defRPr sz="3200" b="1">
          <a:solidFill>
            <a:schemeClr val="tx1"/>
          </a:solidFill>
          <a:latin typeface="黑体" pitchFamily="49" charset="-122"/>
          <a:ea typeface="黑体" pitchFamily="49" charset="-122"/>
          <a:cs typeface="宋体" charset="-122"/>
        </a:defRPr>
      </a:lvl5pPr>
      <a:lvl6pPr marL="4572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6pPr>
      <a:lvl7pPr marL="9144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7pPr>
      <a:lvl8pPr marL="13716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8pPr>
      <a:lvl9pPr marL="18288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9pPr>
    </p:titleStyle>
    <p:bodyStyle>
      <a:lvl1pPr marL="342900" indent="-342900" algn="l" rtl="0" eaLnBrk="0" fontAlgn="base" hangingPunct="0">
        <a:spcBef>
          <a:spcPct val="20000"/>
        </a:spcBef>
        <a:spcAft>
          <a:spcPct val="0"/>
        </a:spcAft>
        <a:buClr>
          <a:srgbClr val="990000"/>
        </a:buClr>
        <a:buChar char="•"/>
        <a:defRPr sz="2400" b="1">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000">
          <a:solidFill>
            <a:schemeClr val="tx1"/>
          </a:solidFill>
          <a:latin typeface="+mn-lt"/>
          <a:ea typeface="+mn-ea"/>
          <a:cs typeface="+mn-cs"/>
        </a:defRPr>
      </a:lvl2pPr>
      <a:lvl3pPr marL="1143000" indent="-228600" algn="l" rtl="0" eaLnBrk="0" fontAlgn="base" hangingPunct="0">
        <a:spcBef>
          <a:spcPct val="20000"/>
        </a:spcBef>
        <a:spcAft>
          <a:spcPct val="0"/>
        </a:spcAft>
        <a:buFont typeface="FrutigerNext LT Medium" pitchFamily="34" charset="0"/>
        <a:buChar char="»"/>
        <a:defRPr>
          <a:solidFill>
            <a:schemeClr val="tx1"/>
          </a:solidFill>
          <a:latin typeface="+mn-lt"/>
          <a:ea typeface="+mn-ea"/>
          <a:cs typeface="+mn-cs"/>
        </a:defRPr>
      </a:lvl3pPr>
      <a:lvl4pPr marL="1600200" indent="-228600" algn="l" rtl="0" eaLnBrk="0" fontAlgn="base" hangingPunct="0">
        <a:spcBef>
          <a:spcPct val="20000"/>
        </a:spcBef>
        <a:spcAft>
          <a:spcPct val="0"/>
        </a:spcAft>
        <a:buChar char="–"/>
        <a:defRPr sz="16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1600">
          <a:solidFill>
            <a:schemeClr val="tx1"/>
          </a:solidFill>
          <a:latin typeface="+mn-lt"/>
          <a:ea typeface="+mn-ea"/>
          <a:cs typeface="+mn-cs"/>
        </a:defRPr>
      </a:lvl5pPr>
      <a:lvl6pPr marL="25146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6pPr>
      <a:lvl7pPr marL="29718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7pPr>
      <a:lvl8pPr marL="34290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8pPr>
      <a:lvl9pPr marL="38862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8197" name="Rectangle 8"/>
          <p:cNvSpPr>
            <a:spLocks noGrp="1" noChangeArrowheads="1"/>
          </p:cNvSpPr>
          <p:nvPr>
            <p:ph type="title"/>
          </p:nvPr>
        </p:nvSpPr>
        <p:spPr bwMode="auto">
          <a:xfrm>
            <a:off x="755650" y="4508500"/>
            <a:ext cx="5548313" cy="57943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lgn="ctr">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0" tIns="45720" rIns="91440" bIns="45720" numCol="1" anchor="t" anchorCtr="0" compatLnSpc="1">
            <a:prstTxWarp prst="textNoShape">
              <a:avLst/>
            </a:prstTxWarp>
            <a:spAutoFit/>
          </a:bodyPr>
          <a:lstStyle/>
          <a:p>
            <a:pPr lvl="0"/>
            <a:r>
              <a:rPr lang="zh-CN" altLang="en-US" dirty="0" smtClean="0"/>
              <a:t>单击此处编辑母版标题样式</a:t>
            </a:r>
          </a:p>
        </p:txBody>
      </p:sp>
      <p:sp>
        <p:nvSpPr>
          <p:cNvPr id="82" name="Text Box 5"/>
          <p:cNvSpPr txBox="1">
            <a:spLocks noChangeArrowheads="1"/>
          </p:cNvSpPr>
          <p:nvPr/>
        </p:nvSpPr>
        <p:spPr bwMode="auto">
          <a:xfrm>
            <a:off x="755650" y="6219825"/>
            <a:ext cx="2967038" cy="212725"/>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wrap="none" lIns="0" tIns="0" bIns="0">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eaLnBrk="0" hangingPunct="0">
              <a:defRPr/>
            </a:pPr>
            <a:r>
              <a:rPr lang="en-US" altLang="zh-CN" sz="1400" smtClean="0">
                <a:latin typeface="FrutigerNext LT Bold" pitchFamily="34" charset="0"/>
                <a:ea typeface="MS PGothic" pitchFamily="34" charset="-128"/>
              </a:rPr>
              <a:t>HUAWEI TECHNOLOGIES CO., LTD.</a:t>
            </a:r>
          </a:p>
        </p:txBody>
      </p:sp>
      <p:pic>
        <p:nvPicPr>
          <p:cNvPr id="8199" name="Picture 6" descr="Logo"/>
          <p:cNvPicPr>
            <a:picLocks noChangeAspect="1" noChangeArrowheads="1"/>
          </p:cNvPicPr>
          <p:nvPr/>
        </p:nvPicPr>
        <p:blipFill>
          <a:blip r:embed="rId3" cstate="email">
            <a:extLst>
              <a:ext uri="{28A0092B-C50C-407E-A947-70E740481C1C}">
                <a14:useLocalDpi xmlns:a14="http://schemas.microsoft.com/office/drawing/2010/main" xmlns=""/>
              </a:ext>
            </a:extLst>
          </a:blip>
          <a:srcRect/>
          <a:stretch>
            <a:fillRect/>
          </a:stretch>
        </p:blipFill>
        <p:spPr bwMode="auto">
          <a:xfrm>
            <a:off x="7669213" y="5684838"/>
            <a:ext cx="706437" cy="7048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8200" name="Rectangle 13"/>
          <p:cNvSpPr>
            <a:spLocks noChangeArrowheads="1"/>
          </p:cNvSpPr>
          <p:nvPr/>
        </p:nvSpPr>
        <p:spPr bwMode="auto">
          <a:xfrm>
            <a:off x="7235825" y="476250"/>
            <a:ext cx="1465263" cy="2127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lgn="ctr">
                <a:solidFill>
                  <a:schemeClr val="tx1"/>
                </a:solidFill>
                <a:miter lim="800000"/>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lIns="0" tIns="0" rIns="0" bIns="0">
            <a:spAutoFit/>
          </a:bodyPr>
          <a:lstStyle/>
          <a:p>
            <a:pPr defTabSz="784225" eaLnBrk="0" hangingPunct="0"/>
            <a:r>
              <a:rPr lang="en-US" altLang="zh-CN" sz="1400" b="1">
                <a:solidFill>
                  <a:srgbClr val="666666"/>
                </a:solidFill>
                <a:latin typeface="FrutigerNext LT Bold" pitchFamily="34" charset="0"/>
                <a:ea typeface="MS PGothic" pitchFamily="34" charset="-128"/>
              </a:rPr>
              <a:t>Security Level: </a:t>
            </a:r>
          </a:p>
        </p:txBody>
      </p:sp>
      <p:sp>
        <p:nvSpPr>
          <p:cNvPr id="85" name="Rectangle 19"/>
          <p:cNvSpPr>
            <a:spLocks noGrp="1" noChangeArrowheads="1"/>
          </p:cNvSpPr>
          <p:nvPr>
            <p:ph type="dt" sz="quarter" idx="2"/>
          </p:nvPr>
        </p:nvSpPr>
        <p:spPr bwMode="auto">
          <a:xfrm>
            <a:off x="755650" y="476250"/>
            <a:ext cx="2133600" cy="212725"/>
          </a:xfrm>
          <a:prstGeom prst="rect">
            <a:avLst/>
          </a:prstGeom>
          <a:noFill/>
          <a:ln>
            <a:noFill/>
          </a:ln>
          <a:effectLst/>
          <a:extLst>
            <a:ext uri="{909E8E84-426E-40DD-AFC4-6F175D3DCCD1}">
              <a14:hiddenFill xmlns:a14="http://schemas.microsoft.com/office/drawing/2010/main" xmlns="">
                <a:solidFill>
                  <a:srgbClr val="FFCC99"/>
                </a:solidFill>
              </a14:hiddenFill>
            </a:ext>
            <a:ext uri="{91240B29-F687-4F45-9708-019B960494DF}">
              <a14:hiddenLine xmlns:a14="http://schemas.microsoft.com/office/drawing/2010/main" xmlns="" w="9525">
                <a:solidFill>
                  <a:srgbClr val="B2B2B2"/>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a:defRPr sz="1400">
                <a:latin typeface="Arial" charset="0"/>
                <a:ea typeface="黑体" pitchFamily="49" charset="-122"/>
              </a:defRPr>
            </a:lvl1pPr>
          </a:lstStyle>
          <a:p>
            <a:pPr>
              <a:defRPr/>
            </a:pPr>
            <a:endParaRPr lang="en-US" altLang="zh-CN"/>
          </a:p>
        </p:txBody>
      </p:sp>
      <p:sp>
        <p:nvSpPr>
          <p:cNvPr id="8202" name="Rectangle 15"/>
          <p:cNvSpPr>
            <a:spLocks noChangeArrowheads="1"/>
          </p:cNvSpPr>
          <p:nvPr/>
        </p:nvSpPr>
        <p:spPr bwMode="auto">
          <a:xfrm>
            <a:off x="-1952625" y="692150"/>
            <a:ext cx="1844675" cy="5500688"/>
          </a:xfrm>
          <a:prstGeom prst="rect">
            <a:avLst/>
          </a:prstGeom>
          <a:noFill/>
          <a:ln>
            <a:noFill/>
          </a:ln>
          <a:effectLst/>
          <a:extLst>
            <a:ext uri="{909E8E84-426E-40DD-AFC4-6F175D3DCCD1}">
              <a14:hiddenFill xmlns:a14="http://schemas.microsoft.com/office/drawing/2010/main" xmlns="">
                <a:solidFill>
                  <a:srgbClr val="FFCC99"/>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lIns="80124" tIns="40063" rIns="80124" bIns="40063">
            <a:spAutoFit/>
          </a:bodyPr>
          <a:lstStyle/>
          <a:p>
            <a:pPr marL="342900" indent="-342900" algn="r" eaLnBrk="0" hangingPunct="0">
              <a:lnSpc>
                <a:spcPct val="125000"/>
              </a:lnSpc>
              <a:spcBef>
                <a:spcPct val="20000"/>
              </a:spcBef>
              <a:buFont typeface="Arial" pitchFamily="34" charset="0"/>
              <a:buNone/>
            </a:pPr>
            <a:r>
              <a:rPr lang="zh-CN" altLang="en-US" sz="1100">
                <a:solidFill>
                  <a:srgbClr val="FFFFFF"/>
                </a:solidFill>
              </a:rPr>
              <a:t>英文标题</a:t>
            </a:r>
            <a:r>
              <a:rPr lang="en-US" altLang="zh-CN" sz="1100">
                <a:solidFill>
                  <a:srgbClr val="FFFFFF"/>
                </a:solidFill>
              </a:rPr>
              <a:t>:32-35pt  </a:t>
            </a:r>
            <a:endParaRPr lang="zh-CN" altLang="en-US" sz="1100">
              <a:solidFill>
                <a:srgbClr val="FFFFFF"/>
              </a:solidFill>
            </a:endParaRPr>
          </a:p>
          <a:p>
            <a:pPr marL="342900" indent="-342900" algn="r" eaLnBrk="0" hangingPunct="0">
              <a:lnSpc>
                <a:spcPct val="125000"/>
              </a:lnSpc>
              <a:spcBef>
                <a:spcPct val="20000"/>
              </a:spcBef>
              <a:buFont typeface="Arial" pitchFamily="34" charset="0"/>
              <a:buNone/>
            </a:pPr>
            <a:r>
              <a:rPr lang="zh-CN" altLang="en-US" sz="1100">
                <a:solidFill>
                  <a:srgbClr val="FFFFFF"/>
                </a:solidFill>
              </a:rPr>
              <a:t>颜色</a:t>
            </a:r>
            <a:r>
              <a:rPr lang="en-US" altLang="zh-CN" sz="1100">
                <a:solidFill>
                  <a:srgbClr val="FFFFFF"/>
                </a:solidFill>
              </a:rPr>
              <a:t>: R153 G0 B0</a:t>
            </a:r>
          </a:p>
          <a:p>
            <a:pPr marL="342900" indent="-342900" algn="r" eaLnBrk="0" hangingPunct="0">
              <a:lnSpc>
                <a:spcPct val="125000"/>
              </a:lnSpc>
              <a:spcBef>
                <a:spcPct val="20000"/>
              </a:spcBef>
              <a:buFont typeface="Arial" pitchFamily="34" charset="0"/>
              <a:buNone/>
            </a:pPr>
            <a:r>
              <a:rPr lang="zh-CN" altLang="en-US" sz="1100">
                <a:solidFill>
                  <a:srgbClr val="FFFFFF"/>
                </a:solidFill>
              </a:rPr>
              <a:t>内部使用字体 </a:t>
            </a:r>
            <a:r>
              <a:rPr lang="en-US" altLang="zh-CN" sz="1100">
                <a:solidFill>
                  <a:srgbClr val="FFFFFF"/>
                </a:solidFill>
              </a:rPr>
              <a:t>:</a:t>
            </a:r>
          </a:p>
          <a:p>
            <a:pPr marL="342900" indent="-342900" algn="r" eaLnBrk="0" hangingPunct="0">
              <a:lnSpc>
                <a:spcPct val="125000"/>
              </a:lnSpc>
              <a:spcBef>
                <a:spcPct val="20000"/>
              </a:spcBef>
              <a:buFont typeface="Arial" pitchFamily="34" charset="0"/>
              <a:buNone/>
            </a:pPr>
            <a:r>
              <a:rPr lang="en-US" altLang="zh-CN" sz="1100">
                <a:solidFill>
                  <a:srgbClr val="FFFFFF"/>
                </a:solidFill>
              </a:rPr>
              <a:t>FrutigerNext LT Medium</a:t>
            </a:r>
          </a:p>
          <a:p>
            <a:pPr marL="342900" indent="-342900" algn="r" eaLnBrk="0" hangingPunct="0">
              <a:lnSpc>
                <a:spcPct val="125000"/>
              </a:lnSpc>
              <a:spcBef>
                <a:spcPct val="20000"/>
              </a:spcBef>
              <a:buFont typeface="Arial" pitchFamily="34" charset="0"/>
              <a:buNone/>
            </a:pPr>
            <a:r>
              <a:rPr lang="zh-CN" altLang="en-US" sz="1100">
                <a:solidFill>
                  <a:srgbClr val="FFFFFF"/>
                </a:solidFill>
              </a:rPr>
              <a:t>外部使用字体 </a:t>
            </a:r>
            <a:r>
              <a:rPr lang="en-US" altLang="zh-CN" sz="1100">
                <a:solidFill>
                  <a:srgbClr val="FFFFFF"/>
                </a:solidFill>
              </a:rPr>
              <a:t>: Arial</a:t>
            </a:r>
          </a:p>
          <a:p>
            <a:pPr marL="342900" indent="-342900" algn="r" eaLnBrk="0" hangingPunct="0">
              <a:lnSpc>
                <a:spcPct val="75000"/>
              </a:lnSpc>
              <a:spcBef>
                <a:spcPct val="20000"/>
              </a:spcBef>
              <a:buFont typeface="Arial" pitchFamily="34" charset="0"/>
              <a:buNone/>
            </a:pPr>
            <a:endParaRPr lang="en-US" altLang="zh-CN" sz="1100">
              <a:solidFill>
                <a:srgbClr val="FFFFFF"/>
              </a:solidFill>
            </a:endParaRPr>
          </a:p>
          <a:p>
            <a:pPr marL="342900" indent="-342900" algn="r" eaLnBrk="0" hangingPunct="0">
              <a:lnSpc>
                <a:spcPct val="125000"/>
              </a:lnSpc>
              <a:spcBef>
                <a:spcPct val="20000"/>
              </a:spcBef>
              <a:buFont typeface="Arial" pitchFamily="34" charset="0"/>
              <a:buNone/>
            </a:pPr>
            <a:r>
              <a:rPr lang="zh-CN" altLang="en-US" sz="1100">
                <a:solidFill>
                  <a:srgbClr val="FFFFFF"/>
                </a:solidFill>
              </a:rPr>
              <a:t>中文标题</a:t>
            </a:r>
            <a:r>
              <a:rPr lang="en-US" altLang="zh-CN" sz="1100">
                <a:solidFill>
                  <a:srgbClr val="FFFFFF"/>
                </a:solidFill>
              </a:rPr>
              <a:t>:30-32pt  </a:t>
            </a:r>
            <a:endParaRPr lang="zh-CN" altLang="en-US" sz="1100">
              <a:solidFill>
                <a:srgbClr val="FFFFFF"/>
              </a:solidFill>
            </a:endParaRPr>
          </a:p>
          <a:p>
            <a:pPr marL="342900" indent="-342900" algn="r" eaLnBrk="0" hangingPunct="0">
              <a:lnSpc>
                <a:spcPct val="125000"/>
              </a:lnSpc>
              <a:spcBef>
                <a:spcPct val="20000"/>
              </a:spcBef>
              <a:buFont typeface="Arial" pitchFamily="34" charset="0"/>
              <a:buNone/>
            </a:pPr>
            <a:r>
              <a:rPr lang="zh-CN" altLang="en-US" sz="1100">
                <a:solidFill>
                  <a:srgbClr val="FFFFFF"/>
                </a:solidFill>
              </a:rPr>
              <a:t>颜色</a:t>
            </a:r>
            <a:r>
              <a:rPr lang="en-US" altLang="zh-CN" sz="1100">
                <a:solidFill>
                  <a:srgbClr val="FFFFFF"/>
                </a:solidFill>
              </a:rPr>
              <a:t>: R153 G0 B0</a:t>
            </a:r>
          </a:p>
          <a:p>
            <a:pPr marL="342900" indent="-342900" algn="r" eaLnBrk="0" hangingPunct="0">
              <a:lnSpc>
                <a:spcPct val="125000"/>
              </a:lnSpc>
              <a:spcBef>
                <a:spcPct val="20000"/>
              </a:spcBef>
              <a:buFont typeface="Arial" pitchFamily="34" charset="0"/>
              <a:buNone/>
            </a:pPr>
            <a:r>
              <a:rPr lang="zh-CN" altLang="en-US" sz="1100">
                <a:solidFill>
                  <a:srgbClr val="FFFFFF"/>
                </a:solidFill>
              </a:rPr>
              <a:t>字体</a:t>
            </a:r>
            <a:r>
              <a:rPr lang="en-US" altLang="zh-CN" sz="1100">
                <a:solidFill>
                  <a:srgbClr val="FFFFFF"/>
                </a:solidFill>
              </a:rPr>
              <a:t>:</a:t>
            </a:r>
            <a:r>
              <a:rPr lang="zh-CN" altLang="en-US" sz="1100">
                <a:solidFill>
                  <a:srgbClr val="FFFFFF"/>
                </a:solidFill>
              </a:rPr>
              <a:t>黑体</a:t>
            </a:r>
          </a:p>
          <a:p>
            <a:pPr marL="342900" indent="-342900" algn="r" eaLnBrk="0" hangingPunct="0">
              <a:lnSpc>
                <a:spcPct val="125000"/>
              </a:lnSpc>
              <a:spcBef>
                <a:spcPct val="20000"/>
              </a:spcBef>
              <a:buFont typeface="Arial" pitchFamily="34" charset="0"/>
              <a:buNone/>
            </a:pPr>
            <a:endParaRPr lang="zh-CN" altLang="en-US" sz="1100">
              <a:solidFill>
                <a:srgbClr val="FFFFFF"/>
              </a:solidFill>
            </a:endParaRPr>
          </a:p>
          <a:p>
            <a:pPr marL="342900" indent="-342900" algn="r" eaLnBrk="0" hangingPunct="0">
              <a:lnSpc>
                <a:spcPct val="125000"/>
              </a:lnSpc>
              <a:spcBef>
                <a:spcPct val="20000"/>
              </a:spcBef>
              <a:buFont typeface="Arial" pitchFamily="34" charset="0"/>
              <a:buNone/>
            </a:pPr>
            <a:endParaRPr lang="zh-CN" altLang="en-US" sz="1100">
              <a:solidFill>
                <a:srgbClr val="FFFFFF"/>
              </a:solidFill>
            </a:endParaRPr>
          </a:p>
          <a:p>
            <a:pPr marL="342900" indent="-342900" algn="r" eaLnBrk="0" hangingPunct="0">
              <a:lnSpc>
                <a:spcPct val="125000"/>
              </a:lnSpc>
              <a:spcBef>
                <a:spcPct val="20000"/>
              </a:spcBef>
              <a:buFont typeface="Arial" pitchFamily="34" charset="0"/>
              <a:buNone/>
            </a:pPr>
            <a:endParaRPr lang="zh-CN" altLang="en-US" sz="1100">
              <a:solidFill>
                <a:srgbClr val="FFFFFF"/>
              </a:solidFill>
            </a:endParaRPr>
          </a:p>
          <a:p>
            <a:pPr marL="342900" indent="-342900" algn="r" eaLnBrk="0" hangingPunct="0">
              <a:lnSpc>
                <a:spcPct val="125000"/>
              </a:lnSpc>
              <a:spcBef>
                <a:spcPct val="20000"/>
              </a:spcBef>
              <a:buFont typeface="Arial" pitchFamily="34" charset="0"/>
              <a:buNone/>
            </a:pPr>
            <a:r>
              <a:rPr lang="zh-CN" altLang="en-US" sz="1100">
                <a:solidFill>
                  <a:srgbClr val="FFFFFF"/>
                </a:solidFill>
              </a:rPr>
              <a:t>英文正文</a:t>
            </a:r>
            <a:r>
              <a:rPr lang="en-US" altLang="zh-CN" sz="1100">
                <a:solidFill>
                  <a:srgbClr val="FFFFFF"/>
                </a:solidFill>
              </a:rPr>
              <a:t>:20-22pt</a:t>
            </a:r>
          </a:p>
          <a:p>
            <a:pPr marL="342900" indent="-342900" algn="r" eaLnBrk="0" hangingPunct="0">
              <a:lnSpc>
                <a:spcPct val="125000"/>
              </a:lnSpc>
              <a:spcBef>
                <a:spcPct val="20000"/>
              </a:spcBef>
              <a:buFont typeface="Arial" pitchFamily="34" charset="0"/>
              <a:buNone/>
            </a:pPr>
            <a:r>
              <a:rPr lang="zh-CN" altLang="en-US" sz="1100">
                <a:solidFill>
                  <a:srgbClr val="FFFFFF"/>
                </a:solidFill>
              </a:rPr>
              <a:t>子目录 </a:t>
            </a:r>
            <a:r>
              <a:rPr lang="en-US" altLang="zh-CN" sz="1100">
                <a:solidFill>
                  <a:srgbClr val="FFFFFF"/>
                </a:solidFill>
              </a:rPr>
              <a:t>(2-5</a:t>
            </a:r>
            <a:r>
              <a:rPr lang="zh-CN" altLang="en-US" sz="1100">
                <a:solidFill>
                  <a:srgbClr val="FFFFFF"/>
                </a:solidFill>
              </a:rPr>
              <a:t>级</a:t>
            </a:r>
            <a:r>
              <a:rPr lang="en-US" altLang="zh-CN" sz="1100">
                <a:solidFill>
                  <a:srgbClr val="FFFFFF"/>
                </a:solidFill>
              </a:rPr>
              <a:t>) :18pt  </a:t>
            </a:r>
          </a:p>
          <a:p>
            <a:pPr marL="342900" indent="-342900" algn="r" eaLnBrk="0" hangingPunct="0">
              <a:lnSpc>
                <a:spcPct val="125000"/>
              </a:lnSpc>
              <a:spcBef>
                <a:spcPct val="20000"/>
              </a:spcBef>
              <a:buFont typeface="Arial" pitchFamily="34" charset="0"/>
              <a:buNone/>
            </a:pPr>
            <a:r>
              <a:rPr lang="zh-CN" altLang="en-US" sz="1100">
                <a:solidFill>
                  <a:srgbClr val="FFFFFF"/>
                </a:solidFill>
              </a:rPr>
              <a:t>颜色</a:t>
            </a:r>
            <a:r>
              <a:rPr lang="en-US" altLang="zh-CN" sz="1100">
                <a:solidFill>
                  <a:srgbClr val="FFFFFF"/>
                </a:solidFill>
              </a:rPr>
              <a:t>:</a:t>
            </a:r>
            <a:r>
              <a:rPr lang="zh-CN" altLang="en-US" sz="1100">
                <a:solidFill>
                  <a:srgbClr val="FFFFFF"/>
                </a:solidFill>
              </a:rPr>
              <a:t>黑色</a:t>
            </a:r>
          </a:p>
          <a:p>
            <a:pPr marL="342900" indent="-342900" algn="r" eaLnBrk="0" hangingPunct="0">
              <a:lnSpc>
                <a:spcPct val="125000"/>
              </a:lnSpc>
              <a:spcBef>
                <a:spcPct val="20000"/>
              </a:spcBef>
              <a:buFont typeface="Arial" pitchFamily="34" charset="0"/>
              <a:buNone/>
            </a:pPr>
            <a:r>
              <a:rPr lang="zh-CN" altLang="en-US" sz="1100">
                <a:solidFill>
                  <a:srgbClr val="FFFFFF"/>
                </a:solidFill>
              </a:rPr>
              <a:t>内部使用字体 </a:t>
            </a:r>
            <a:r>
              <a:rPr lang="en-US" altLang="zh-CN" sz="1100">
                <a:solidFill>
                  <a:srgbClr val="FFFFFF"/>
                </a:solidFill>
              </a:rPr>
              <a:t>:</a:t>
            </a:r>
          </a:p>
          <a:p>
            <a:pPr marL="342900" indent="-342900" algn="r" eaLnBrk="0" hangingPunct="0">
              <a:lnSpc>
                <a:spcPct val="125000"/>
              </a:lnSpc>
              <a:spcBef>
                <a:spcPct val="20000"/>
              </a:spcBef>
              <a:buFont typeface="Arial" pitchFamily="34" charset="0"/>
              <a:buNone/>
            </a:pPr>
            <a:r>
              <a:rPr lang="en-US" altLang="zh-CN" sz="1100">
                <a:solidFill>
                  <a:srgbClr val="FFFFFF"/>
                </a:solidFill>
              </a:rPr>
              <a:t>FrutigerNext LT Regular</a:t>
            </a:r>
          </a:p>
          <a:p>
            <a:pPr marL="342900" indent="-342900" algn="r" eaLnBrk="0" hangingPunct="0">
              <a:lnSpc>
                <a:spcPct val="125000"/>
              </a:lnSpc>
              <a:spcBef>
                <a:spcPct val="20000"/>
              </a:spcBef>
              <a:buFont typeface="Arial" pitchFamily="34" charset="0"/>
              <a:buNone/>
            </a:pPr>
            <a:r>
              <a:rPr lang="zh-CN" altLang="en-US" sz="1100">
                <a:solidFill>
                  <a:srgbClr val="FFFFFF"/>
                </a:solidFill>
              </a:rPr>
              <a:t>外部使用字体 </a:t>
            </a:r>
            <a:r>
              <a:rPr lang="en-US" altLang="zh-CN" sz="1100">
                <a:solidFill>
                  <a:srgbClr val="FFFFFF"/>
                </a:solidFill>
              </a:rPr>
              <a:t>: Arial</a:t>
            </a:r>
          </a:p>
          <a:p>
            <a:pPr marL="342900" indent="-342900" algn="r" eaLnBrk="0" hangingPunct="0">
              <a:lnSpc>
                <a:spcPct val="75000"/>
              </a:lnSpc>
              <a:spcBef>
                <a:spcPct val="20000"/>
              </a:spcBef>
              <a:buFont typeface="Arial" pitchFamily="34" charset="0"/>
              <a:buNone/>
            </a:pPr>
            <a:endParaRPr lang="en-US" altLang="zh-CN" sz="1100">
              <a:solidFill>
                <a:srgbClr val="FFFFFF"/>
              </a:solidFill>
            </a:endParaRPr>
          </a:p>
          <a:p>
            <a:pPr marL="342900" indent="-342900" algn="r" eaLnBrk="0" hangingPunct="0">
              <a:lnSpc>
                <a:spcPct val="125000"/>
              </a:lnSpc>
              <a:spcBef>
                <a:spcPct val="20000"/>
              </a:spcBef>
              <a:buFont typeface="Arial" pitchFamily="34" charset="0"/>
              <a:buNone/>
            </a:pPr>
            <a:r>
              <a:rPr lang="zh-CN" altLang="en-US" sz="1100">
                <a:solidFill>
                  <a:srgbClr val="FFFFFF"/>
                </a:solidFill>
              </a:rPr>
              <a:t>中文正文</a:t>
            </a:r>
            <a:r>
              <a:rPr lang="en-US" altLang="zh-CN" sz="1100">
                <a:solidFill>
                  <a:srgbClr val="FFFFFF"/>
                </a:solidFill>
              </a:rPr>
              <a:t>:18-20pt</a:t>
            </a:r>
          </a:p>
          <a:p>
            <a:pPr marL="342900" indent="-342900" algn="r" eaLnBrk="0" hangingPunct="0">
              <a:lnSpc>
                <a:spcPct val="125000"/>
              </a:lnSpc>
              <a:spcBef>
                <a:spcPct val="20000"/>
              </a:spcBef>
              <a:buFont typeface="Arial" pitchFamily="34" charset="0"/>
              <a:buNone/>
            </a:pPr>
            <a:r>
              <a:rPr lang="zh-CN" altLang="en-US" sz="1100">
                <a:solidFill>
                  <a:srgbClr val="FFFFFF"/>
                </a:solidFill>
              </a:rPr>
              <a:t>子目录</a:t>
            </a:r>
            <a:r>
              <a:rPr lang="en-US" altLang="zh-CN" sz="1100">
                <a:solidFill>
                  <a:srgbClr val="FFFFFF"/>
                </a:solidFill>
              </a:rPr>
              <a:t>(2-5</a:t>
            </a:r>
            <a:r>
              <a:rPr lang="zh-CN" altLang="en-US" sz="1100">
                <a:solidFill>
                  <a:srgbClr val="FFFFFF"/>
                </a:solidFill>
              </a:rPr>
              <a:t>级</a:t>
            </a:r>
            <a:r>
              <a:rPr lang="en-US" altLang="zh-CN" sz="1100">
                <a:solidFill>
                  <a:srgbClr val="FFFFFF"/>
                </a:solidFill>
              </a:rPr>
              <a:t>):18pt </a:t>
            </a:r>
            <a:endParaRPr lang="zh-CN" altLang="en-US" sz="1100">
              <a:solidFill>
                <a:srgbClr val="FFFFFF"/>
              </a:solidFill>
            </a:endParaRPr>
          </a:p>
          <a:p>
            <a:pPr marL="342900" indent="-342900" algn="r" eaLnBrk="0" hangingPunct="0">
              <a:lnSpc>
                <a:spcPct val="125000"/>
              </a:lnSpc>
              <a:spcBef>
                <a:spcPct val="20000"/>
              </a:spcBef>
              <a:buFont typeface="Arial" pitchFamily="34" charset="0"/>
              <a:buNone/>
            </a:pPr>
            <a:r>
              <a:rPr lang="zh-CN" altLang="en-US" sz="1100">
                <a:solidFill>
                  <a:srgbClr val="FFFFFF"/>
                </a:solidFill>
              </a:rPr>
              <a:t>颜色</a:t>
            </a:r>
            <a:r>
              <a:rPr lang="en-US" altLang="zh-CN" sz="1100">
                <a:solidFill>
                  <a:srgbClr val="FFFFFF"/>
                </a:solidFill>
              </a:rPr>
              <a:t>:</a:t>
            </a:r>
            <a:r>
              <a:rPr lang="zh-CN" altLang="en-US" sz="1100">
                <a:solidFill>
                  <a:srgbClr val="FFFFFF"/>
                </a:solidFill>
              </a:rPr>
              <a:t>黑色</a:t>
            </a:r>
          </a:p>
          <a:p>
            <a:pPr marL="342900" indent="-342900" algn="r" eaLnBrk="0" hangingPunct="0">
              <a:lnSpc>
                <a:spcPct val="125000"/>
              </a:lnSpc>
              <a:spcBef>
                <a:spcPct val="20000"/>
              </a:spcBef>
              <a:buFont typeface="Arial" pitchFamily="34" charset="0"/>
              <a:buNone/>
            </a:pPr>
            <a:r>
              <a:rPr lang="zh-CN" altLang="en-US" sz="1100">
                <a:solidFill>
                  <a:srgbClr val="FFFFFF"/>
                </a:solidFill>
              </a:rPr>
              <a:t>字体</a:t>
            </a:r>
            <a:r>
              <a:rPr lang="en-US" altLang="zh-CN" sz="1100">
                <a:solidFill>
                  <a:srgbClr val="FFFFFF"/>
                </a:solidFill>
              </a:rPr>
              <a:t>:</a:t>
            </a:r>
            <a:r>
              <a:rPr lang="zh-CN" altLang="en-US" sz="1100">
                <a:solidFill>
                  <a:srgbClr val="FFFFFF"/>
                </a:solidFill>
              </a:rPr>
              <a:t>细黑体 </a:t>
            </a:r>
            <a:endParaRPr lang="zh-CN" altLang="en-US" sz="1100">
              <a:solidFill>
                <a:srgbClr val="000000"/>
              </a:solidFill>
            </a:endParaRPr>
          </a:p>
        </p:txBody>
      </p:sp>
      <p:grpSp>
        <p:nvGrpSpPr>
          <p:cNvPr id="8203" name="Group 83"/>
          <p:cNvGrpSpPr>
            <a:grpSpLocks/>
          </p:cNvGrpSpPr>
          <p:nvPr/>
        </p:nvGrpSpPr>
        <p:grpSpPr bwMode="auto">
          <a:xfrm>
            <a:off x="9324975" y="3367088"/>
            <a:ext cx="919163" cy="3490912"/>
            <a:chOff x="5839" y="2160"/>
            <a:chExt cx="579" cy="2199"/>
          </a:xfrm>
        </p:grpSpPr>
        <p:sp>
          <p:nvSpPr>
            <p:cNvPr id="8206" name="Rectangle 84"/>
            <p:cNvSpPr>
              <a:spLocks noChangeArrowheads="1"/>
            </p:cNvSpPr>
            <p:nvPr userDrawn="1"/>
          </p:nvSpPr>
          <p:spPr bwMode="auto">
            <a:xfrm>
              <a:off x="5839" y="2160"/>
              <a:ext cx="579" cy="2199"/>
            </a:xfrm>
            <a:prstGeom prst="rect">
              <a:avLst/>
            </a:prstGeom>
            <a:solidFill>
              <a:srgbClr val="FFFFFF"/>
            </a:solidFill>
            <a:ln>
              <a:noFill/>
            </a:ln>
            <a:effectLst/>
            <a:extLst>
              <a:ext uri="{91240B29-F687-4F45-9708-019B960494DF}">
                <a14:hiddenLine xmlns:a14="http://schemas.microsoft.com/office/drawing/2010/main" xmlns="" w="9525" algn="ctr">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lIns="91425" tIns="45712" rIns="91425" bIns="45712" anchor="ctr">
              <a:spAutoFit/>
            </a:bodyPr>
            <a:lstStyle/>
            <a:p>
              <a:endParaRPr lang="zh-CN" altLang="en-US"/>
            </a:p>
          </p:txBody>
        </p:sp>
        <p:grpSp>
          <p:nvGrpSpPr>
            <p:cNvPr id="8207" name="Group 85"/>
            <p:cNvGrpSpPr>
              <a:grpSpLocks/>
            </p:cNvGrpSpPr>
            <p:nvPr userDrawn="1"/>
          </p:nvGrpSpPr>
          <p:grpSpPr bwMode="auto">
            <a:xfrm>
              <a:off x="5893" y="2387"/>
              <a:ext cx="466" cy="115"/>
              <a:chOff x="5893" y="2387"/>
              <a:chExt cx="466" cy="115"/>
            </a:xfrm>
          </p:grpSpPr>
          <p:sp>
            <p:nvSpPr>
              <p:cNvPr id="8268" name="Rectangle 86"/>
              <p:cNvSpPr>
                <a:spLocks noChangeArrowheads="1"/>
              </p:cNvSpPr>
              <p:nvPr userDrawn="1"/>
            </p:nvSpPr>
            <p:spPr bwMode="auto">
              <a:xfrm flipV="1">
                <a:off x="6010" y="2387"/>
                <a:ext cx="116" cy="115"/>
              </a:xfrm>
              <a:prstGeom prst="rect">
                <a:avLst/>
              </a:prstGeom>
              <a:solidFill>
                <a:srgbClr val="FFCC66"/>
              </a:solid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8269" name="Rectangle 87"/>
              <p:cNvSpPr>
                <a:spLocks noChangeArrowheads="1"/>
              </p:cNvSpPr>
              <p:nvPr userDrawn="1"/>
            </p:nvSpPr>
            <p:spPr bwMode="auto">
              <a:xfrm flipV="1">
                <a:off x="6126" y="2387"/>
                <a:ext cx="116" cy="115"/>
              </a:xfrm>
              <a:prstGeom prst="rect">
                <a:avLst/>
              </a:prstGeom>
              <a:solidFill>
                <a:srgbClr val="FF9900"/>
              </a:solid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8270" name="Rectangle 88"/>
              <p:cNvSpPr>
                <a:spLocks noChangeArrowheads="1"/>
              </p:cNvSpPr>
              <p:nvPr userDrawn="1"/>
            </p:nvSpPr>
            <p:spPr bwMode="auto">
              <a:xfrm flipV="1">
                <a:off x="6242" y="2387"/>
                <a:ext cx="117" cy="115"/>
              </a:xfrm>
              <a:prstGeom prst="rect">
                <a:avLst/>
              </a:prstGeom>
              <a:solidFill>
                <a:srgbClr val="99660A"/>
              </a:solid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8271" name="Rectangle 89"/>
              <p:cNvSpPr>
                <a:spLocks noChangeArrowheads="1"/>
              </p:cNvSpPr>
              <p:nvPr userDrawn="1"/>
            </p:nvSpPr>
            <p:spPr bwMode="auto">
              <a:xfrm flipV="1">
                <a:off x="5893" y="2387"/>
                <a:ext cx="117" cy="115"/>
              </a:xfrm>
              <a:prstGeom prst="rect">
                <a:avLst/>
              </a:prstGeom>
              <a:solidFill>
                <a:srgbClr val="FFCC99"/>
              </a:solid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grpSp>
        <p:grpSp>
          <p:nvGrpSpPr>
            <p:cNvPr id="8208" name="Group 90"/>
            <p:cNvGrpSpPr>
              <a:grpSpLocks/>
            </p:cNvGrpSpPr>
            <p:nvPr userDrawn="1"/>
          </p:nvGrpSpPr>
          <p:grpSpPr bwMode="auto">
            <a:xfrm>
              <a:off x="5893" y="2523"/>
              <a:ext cx="466" cy="115"/>
              <a:chOff x="5893" y="2523"/>
              <a:chExt cx="466" cy="115"/>
            </a:xfrm>
          </p:grpSpPr>
          <p:sp>
            <p:nvSpPr>
              <p:cNvPr id="8264" name="Rectangle 91"/>
              <p:cNvSpPr>
                <a:spLocks noChangeArrowheads="1"/>
              </p:cNvSpPr>
              <p:nvPr userDrawn="1"/>
            </p:nvSpPr>
            <p:spPr bwMode="auto">
              <a:xfrm flipV="1">
                <a:off x="6010" y="2523"/>
                <a:ext cx="116" cy="115"/>
              </a:xfrm>
              <a:prstGeom prst="rect">
                <a:avLst/>
              </a:prstGeom>
              <a:solidFill>
                <a:srgbClr val="99CCFF"/>
              </a:solid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8265" name="Rectangle 92"/>
              <p:cNvSpPr>
                <a:spLocks noChangeArrowheads="1"/>
              </p:cNvSpPr>
              <p:nvPr userDrawn="1"/>
            </p:nvSpPr>
            <p:spPr bwMode="auto">
              <a:xfrm flipV="1">
                <a:off x="6126" y="2523"/>
                <a:ext cx="116" cy="115"/>
              </a:xfrm>
              <a:prstGeom prst="rect">
                <a:avLst/>
              </a:prstGeom>
              <a:solidFill>
                <a:srgbClr val="99CCCC"/>
              </a:solid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8266" name="Rectangle 93"/>
              <p:cNvSpPr>
                <a:spLocks noChangeArrowheads="1"/>
              </p:cNvSpPr>
              <p:nvPr userDrawn="1"/>
            </p:nvSpPr>
            <p:spPr bwMode="auto">
              <a:xfrm flipV="1">
                <a:off x="6242" y="2523"/>
                <a:ext cx="117" cy="115"/>
              </a:xfrm>
              <a:prstGeom prst="rect">
                <a:avLst/>
              </a:prstGeom>
              <a:solidFill>
                <a:srgbClr val="009999"/>
              </a:solid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8267" name="Rectangle 94"/>
              <p:cNvSpPr>
                <a:spLocks noChangeArrowheads="1"/>
              </p:cNvSpPr>
              <p:nvPr userDrawn="1"/>
            </p:nvSpPr>
            <p:spPr bwMode="auto">
              <a:xfrm flipV="1">
                <a:off x="5893" y="2523"/>
                <a:ext cx="117" cy="115"/>
              </a:xfrm>
              <a:prstGeom prst="rect">
                <a:avLst/>
              </a:prstGeom>
              <a:solidFill>
                <a:srgbClr val="CCCCFF"/>
              </a:solid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grpSp>
        <p:grpSp>
          <p:nvGrpSpPr>
            <p:cNvPr id="8209" name="Group 95"/>
            <p:cNvGrpSpPr>
              <a:grpSpLocks/>
            </p:cNvGrpSpPr>
            <p:nvPr userDrawn="1"/>
          </p:nvGrpSpPr>
          <p:grpSpPr bwMode="auto">
            <a:xfrm>
              <a:off x="5893" y="2659"/>
              <a:ext cx="466" cy="115"/>
              <a:chOff x="5893" y="2659"/>
              <a:chExt cx="466" cy="115"/>
            </a:xfrm>
          </p:grpSpPr>
          <p:sp>
            <p:nvSpPr>
              <p:cNvPr id="8260" name="Rectangle 96"/>
              <p:cNvSpPr>
                <a:spLocks noChangeArrowheads="1"/>
              </p:cNvSpPr>
              <p:nvPr userDrawn="1"/>
            </p:nvSpPr>
            <p:spPr bwMode="auto">
              <a:xfrm flipV="1">
                <a:off x="6010" y="2659"/>
                <a:ext cx="116" cy="115"/>
              </a:xfrm>
              <a:prstGeom prst="rect">
                <a:avLst/>
              </a:prstGeom>
              <a:solidFill>
                <a:srgbClr val="99CCCC"/>
              </a:solid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8261" name="Rectangle 97"/>
              <p:cNvSpPr>
                <a:spLocks noChangeArrowheads="1"/>
              </p:cNvSpPr>
              <p:nvPr userDrawn="1"/>
            </p:nvSpPr>
            <p:spPr bwMode="auto">
              <a:xfrm flipV="1">
                <a:off x="6126" y="2659"/>
                <a:ext cx="116" cy="115"/>
              </a:xfrm>
              <a:prstGeom prst="rect">
                <a:avLst/>
              </a:prstGeom>
              <a:solidFill>
                <a:srgbClr val="0099CC"/>
              </a:solid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8262" name="Rectangle 98"/>
              <p:cNvSpPr>
                <a:spLocks noChangeArrowheads="1"/>
              </p:cNvSpPr>
              <p:nvPr userDrawn="1"/>
            </p:nvSpPr>
            <p:spPr bwMode="auto">
              <a:xfrm flipV="1">
                <a:off x="6242" y="2659"/>
                <a:ext cx="117" cy="115"/>
              </a:xfrm>
              <a:prstGeom prst="rect">
                <a:avLst/>
              </a:prstGeom>
              <a:solidFill>
                <a:srgbClr val="006699"/>
              </a:solid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8263" name="Rectangle 99"/>
              <p:cNvSpPr>
                <a:spLocks noChangeArrowheads="1"/>
              </p:cNvSpPr>
              <p:nvPr userDrawn="1"/>
            </p:nvSpPr>
            <p:spPr bwMode="auto">
              <a:xfrm flipV="1">
                <a:off x="5893" y="2659"/>
                <a:ext cx="117" cy="115"/>
              </a:xfrm>
              <a:prstGeom prst="rect">
                <a:avLst/>
              </a:prstGeom>
              <a:solidFill>
                <a:srgbClr val="CCFF99"/>
              </a:solid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grpSp>
        <p:grpSp>
          <p:nvGrpSpPr>
            <p:cNvPr id="8210" name="Group 100"/>
            <p:cNvGrpSpPr>
              <a:grpSpLocks/>
            </p:cNvGrpSpPr>
            <p:nvPr userDrawn="1"/>
          </p:nvGrpSpPr>
          <p:grpSpPr bwMode="auto">
            <a:xfrm>
              <a:off x="5893" y="2251"/>
              <a:ext cx="466" cy="119"/>
              <a:chOff x="5893" y="2251"/>
              <a:chExt cx="466" cy="119"/>
            </a:xfrm>
          </p:grpSpPr>
          <p:sp>
            <p:nvSpPr>
              <p:cNvPr id="8256" name="Rectangle 101"/>
              <p:cNvSpPr>
                <a:spLocks noChangeArrowheads="1"/>
              </p:cNvSpPr>
              <p:nvPr userDrawn="1"/>
            </p:nvSpPr>
            <p:spPr bwMode="auto">
              <a:xfrm flipV="1">
                <a:off x="6126" y="2251"/>
                <a:ext cx="116" cy="119"/>
              </a:xfrm>
              <a:prstGeom prst="rect">
                <a:avLst/>
              </a:prstGeom>
              <a:solidFill>
                <a:srgbClr val="FF9900"/>
              </a:solid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8257" name="Rectangle 102"/>
              <p:cNvSpPr>
                <a:spLocks noChangeArrowheads="1"/>
              </p:cNvSpPr>
              <p:nvPr userDrawn="1"/>
            </p:nvSpPr>
            <p:spPr bwMode="auto">
              <a:xfrm flipV="1">
                <a:off x="6242" y="2251"/>
                <a:ext cx="117" cy="119"/>
              </a:xfrm>
              <a:prstGeom prst="rect">
                <a:avLst/>
              </a:prstGeom>
              <a:solidFill>
                <a:srgbClr val="CCCCCC"/>
              </a:solid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8258" name="Rectangle 103"/>
              <p:cNvSpPr>
                <a:spLocks noChangeArrowheads="1"/>
              </p:cNvSpPr>
              <p:nvPr userDrawn="1"/>
            </p:nvSpPr>
            <p:spPr bwMode="auto">
              <a:xfrm flipV="1">
                <a:off x="5893" y="2251"/>
                <a:ext cx="117" cy="119"/>
              </a:xfrm>
              <a:prstGeom prst="rect">
                <a:avLst/>
              </a:prstGeom>
              <a:solidFill>
                <a:srgbClr val="99CCFF"/>
              </a:solid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8259" name="Rectangle 104"/>
              <p:cNvSpPr>
                <a:spLocks noChangeArrowheads="1"/>
              </p:cNvSpPr>
              <p:nvPr userDrawn="1"/>
            </p:nvSpPr>
            <p:spPr bwMode="auto">
              <a:xfrm flipV="1">
                <a:off x="6010" y="2251"/>
                <a:ext cx="116" cy="119"/>
              </a:xfrm>
              <a:prstGeom prst="rect">
                <a:avLst/>
              </a:prstGeom>
              <a:solidFill>
                <a:srgbClr val="669900"/>
              </a:solid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grpSp>
        <p:grpSp>
          <p:nvGrpSpPr>
            <p:cNvPr id="8211" name="Group 105"/>
            <p:cNvGrpSpPr>
              <a:grpSpLocks/>
            </p:cNvGrpSpPr>
            <p:nvPr userDrawn="1"/>
          </p:nvGrpSpPr>
          <p:grpSpPr bwMode="auto">
            <a:xfrm>
              <a:off x="5893" y="2886"/>
              <a:ext cx="466" cy="115"/>
              <a:chOff x="5893" y="2886"/>
              <a:chExt cx="466" cy="115"/>
            </a:xfrm>
          </p:grpSpPr>
          <p:sp>
            <p:nvSpPr>
              <p:cNvPr id="8252" name="Rectangle 106"/>
              <p:cNvSpPr>
                <a:spLocks noChangeArrowheads="1"/>
              </p:cNvSpPr>
              <p:nvPr userDrawn="1"/>
            </p:nvSpPr>
            <p:spPr bwMode="auto">
              <a:xfrm flipV="1">
                <a:off x="6010" y="2886"/>
                <a:ext cx="116" cy="115"/>
              </a:xfrm>
              <a:prstGeom prst="rect">
                <a:avLst/>
              </a:prstGeom>
              <a:solidFill>
                <a:srgbClr val="FF9900"/>
              </a:solid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8253" name="Rectangle 107"/>
              <p:cNvSpPr>
                <a:spLocks noChangeArrowheads="1"/>
              </p:cNvSpPr>
              <p:nvPr userDrawn="1"/>
            </p:nvSpPr>
            <p:spPr bwMode="auto">
              <a:xfrm flipV="1">
                <a:off x="6126" y="2886"/>
                <a:ext cx="116" cy="115"/>
              </a:xfrm>
              <a:prstGeom prst="rect">
                <a:avLst/>
              </a:prstGeom>
              <a:solidFill>
                <a:srgbClr val="FFCC99"/>
              </a:solid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8254" name="Rectangle 108"/>
              <p:cNvSpPr>
                <a:spLocks noChangeArrowheads="1"/>
              </p:cNvSpPr>
              <p:nvPr userDrawn="1"/>
            </p:nvSpPr>
            <p:spPr bwMode="auto">
              <a:xfrm flipV="1">
                <a:off x="6242" y="2886"/>
                <a:ext cx="117" cy="115"/>
              </a:xfrm>
              <a:prstGeom prst="rect">
                <a:avLst/>
              </a:prstGeom>
              <a:solidFill>
                <a:srgbClr val="FFCC66"/>
              </a:solid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8255" name="Rectangle 109"/>
              <p:cNvSpPr>
                <a:spLocks noChangeArrowheads="1"/>
              </p:cNvSpPr>
              <p:nvPr userDrawn="1"/>
            </p:nvSpPr>
            <p:spPr bwMode="auto">
              <a:xfrm flipV="1">
                <a:off x="5893" y="2886"/>
                <a:ext cx="117" cy="115"/>
              </a:xfrm>
              <a:prstGeom prst="rect">
                <a:avLst/>
              </a:prstGeom>
              <a:solidFill>
                <a:srgbClr val="000000"/>
              </a:solid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grpSp>
        <p:grpSp>
          <p:nvGrpSpPr>
            <p:cNvPr id="8212" name="Group 110"/>
            <p:cNvGrpSpPr>
              <a:grpSpLocks/>
            </p:cNvGrpSpPr>
            <p:nvPr userDrawn="1"/>
          </p:nvGrpSpPr>
          <p:grpSpPr bwMode="auto">
            <a:xfrm>
              <a:off x="5893" y="3022"/>
              <a:ext cx="466" cy="115"/>
              <a:chOff x="5893" y="3022"/>
              <a:chExt cx="466" cy="115"/>
            </a:xfrm>
          </p:grpSpPr>
          <p:sp>
            <p:nvSpPr>
              <p:cNvPr id="8248" name="Rectangle 111"/>
              <p:cNvSpPr>
                <a:spLocks noChangeArrowheads="1"/>
              </p:cNvSpPr>
              <p:nvPr userDrawn="1"/>
            </p:nvSpPr>
            <p:spPr bwMode="auto">
              <a:xfrm flipV="1">
                <a:off x="6010" y="3022"/>
                <a:ext cx="116" cy="115"/>
              </a:xfrm>
              <a:prstGeom prst="rect">
                <a:avLst/>
              </a:prstGeom>
              <a:solidFill>
                <a:srgbClr val="006699"/>
              </a:solid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8249" name="Rectangle 112"/>
              <p:cNvSpPr>
                <a:spLocks noChangeArrowheads="1"/>
              </p:cNvSpPr>
              <p:nvPr userDrawn="1"/>
            </p:nvSpPr>
            <p:spPr bwMode="auto">
              <a:xfrm flipV="1">
                <a:off x="6126" y="3022"/>
                <a:ext cx="116" cy="115"/>
              </a:xfrm>
              <a:prstGeom prst="rect">
                <a:avLst/>
              </a:prstGeom>
              <a:solidFill>
                <a:srgbClr val="99CCFF"/>
              </a:solid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8250" name="Rectangle 113"/>
              <p:cNvSpPr>
                <a:spLocks noChangeArrowheads="1"/>
              </p:cNvSpPr>
              <p:nvPr userDrawn="1"/>
            </p:nvSpPr>
            <p:spPr bwMode="auto">
              <a:xfrm flipV="1">
                <a:off x="6242" y="3022"/>
                <a:ext cx="117" cy="115"/>
              </a:xfrm>
              <a:prstGeom prst="rect">
                <a:avLst/>
              </a:prstGeom>
              <a:solidFill>
                <a:srgbClr val="CCCCFF"/>
              </a:solid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8251" name="Rectangle 114"/>
              <p:cNvSpPr>
                <a:spLocks noChangeArrowheads="1"/>
              </p:cNvSpPr>
              <p:nvPr userDrawn="1"/>
            </p:nvSpPr>
            <p:spPr bwMode="auto">
              <a:xfrm flipV="1">
                <a:off x="5893" y="3022"/>
                <a:ext cx="117" cy="115"/>
              </a:xfrm>
              <a:prstGeom prst="rect">
                <a:avLst/>
              </a:prstGeom>
              <a:solidFill>
                <a:srgbClr val="990000"/>
              </a:solid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grpSp>
        <p:grpSp>
          <p:nvGrpSpPr>
            <p:cNvPr id="8213" name="Group 115"/>
            <p:cNvGrpSpPr>
              <a:grpSpLocks/>
            </p:cNvGrpSpPr>
            <p:nvPr userDrawn="1"/>
          </p:nvGrpSpPr>
          <p:grpSpPr bwMode="auto">
            <a:xfrm>
              <a:off x="5893" y="3158"/>
              <a:ext cx="466" cy="115"/>
              <a:chOff x="5893" y="3158"/>
              <a:chExt cx="466" cy="115"/>
            </a:xfrm>
          </p:grpSpPr>
          <p:sp>
            <p:nvSpPr>
              <p:cNvPr id="8244" name="Rectangle 116"/>
              <p:cNvSpPr>
                <a:spLocks noChangeArrowheads="1"/>
              </p:cNvSpPr>
              <p:nvPr userDrawn="1"/>
            </p:nvSpPr>
            <p:spPr bwMode="auto">
              <a:xfrm flipV="1">
                <a:off x="6010" y="3158"/>
                <a:ext cx="116" cy="115"/>
              </a:xfrm>
              <a:prstGeom prst="rect">
                <a:avLst/>
              </a:prstGeom>
              <a:solidFill>
                <a:srgbClr val="009999"/>
              </a:solid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8245" name="Rectangle 117"/>
              <p:cNvSpPr>
                <a:spLocks noChangeArrowheads="1"/>
              </p:cNvSpPr>
              <p:nvPr userDrawn="1"/>
            </p:nvSpPr>
            <p:spPr bwMode="auto">
              <a:xfrm flipV="1">
                <a:off x="6126" y="3158"/>
                <a:ext cx="116" cy="115"/>
              </a:xfrm>
              <a:prstGeom prst="rect">
                <a:avLst/>
              </a:prstGeom>
              <a:solidFill>
                <a:srgbClr val="CCFF99"/>
              </a:solid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8246" name="Rectangle 118"/>
              <p:cNvSpPr>
                <a:spLocks noChangeArrowheads="1"/>
              </p:cNvSpPr>
              <p:nvPr userDrawn="1"/>
            </p:nvSpPr>
            <p:spPr bwMode="auto">
              <a:xfrm flipV="1">
                <a:off x="6242" y="3158"/>
                <a:ext cx="117" cy="115"/>
              </a:xfrm>
              <a:prstGeom prst="rect">
                <a:avLst/>
              </a:prstGeom>
              <a:solidFill>
                <a:srgbClr val="99CCCC"/>
              </a:solid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8247" name="Rectangle 119"/>
              <p:cNvSpPr>
                <a:spLocks noChangeArrowheads="1"/>
              </p:cNvSpPr>
              <p:nvPr userDrawn="1"/>
            </p:nvSpPr>
            <p:spPr bwMode="auto">
              <a:xfrm flipV="1">
                <a:off x="5893" y="3158"/>
                <a:ext cx="117" cy="115"/>
              </a:xfrm>
              <a:prstGeom prst="rect">
                <a:avLst/>
              </a:prstGeom>
              <a:solidFill>
                <a:srgbClr val="990000"/>
              </a:solid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grpSp>
        <p:grpSp>
          <p:nvGrpSpPr>
            <p:cNvPr id="8214" name="Group 120"/>
            <p:cNvGrpSpPr>
              <a:grpSpLocks/>
            </p:cNvGrpSpPr>
            <p:nvPr userDrawn="1"/>
          </p:nvGrpSpPr>
          <p:grpSpPr bwMode="auto">
            <a:xfrm>
              <a:off x="5893" y="3385"/>
              <a:ext cx="466" cy="115"/>
              <a:chOff x="5893" y="3385"/>
              <a:chExt cx="466" cy="115"/>
            </a:xfrm>
          </p:grpSpPr>
          <p:sp>
            <p:nvSpPr>
              <p:cNvPr id="8240" name="Rectangle 121"/>
              <p:cNvSpPr>
                <a:spLocks noChangeArrowheads="1"/>
              </p:cNvSpPr>
              <p:nvPr userDrawn="1"/>
            </p:nvSpPr>
            <p:spPr bwMode="auto">
              <a:xfrm flipV="1">
                <a:off x="6010" y="3385"/>
                <a:ext cx="116" cy="115"/>
              </a:xfrm>
              <a:prstGeom prst="rect">
                <a:avLst/>
              </a:prstGeom>
              <a:solidFill>
                <a:srgbClr val="FF9900"/>
              </a:solid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8241" name="Rectangle 122"/>
              <p:cNvSpPr>
                <a:spLocks noChangeArrowheads="1"/>
              </p:cNvSpPr>
              <p:nvPr userDrawn="1"/>
            </p:nvSpPr>
            <p:spPr bwMode="auto">
              <a:xfrm flipV="1">
                <a:off x="6126" y="3385"/>
                <a:ext cx="116" cy="115"/>
              </a:xfrm>
              <a:prstGeom prst="rect">
                <a:avLst/>
              </a:prstGeom>
              <a:solidFill>
                <a:srgbClr val="FFCC99"/>
              </a:solid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8242" name="Rectangle 123"/>
              <p:cNvSpPr>
                <a:spLocks noChangeArrowheads="1"/>
              </p:cNvSpPr>
              <p:nvPr userDrawn="1"/>
            </p:nvSpPr>
            <p:spPr bwMode="auto">
              <a:xfrm flipV="1">
                <a:off x="6242" y="3385"/>
                <a:ext cx="117" cy="115"/>
              </a:xfrm>
              <a:prstGeom prst="rect">
                <a:avLst/>
              </a:prstGeom>
              <a:solidFill>
                <a:srgbClr val="FFCC66"/>
              </a:solid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8243" name="Rectangle 124"/>
              <p:cNvSpPr>
                <a:spLocks noChangeArrowheads="1"/>
              </p:cNvSpPr>
              <p:nvPr userDrawn="1"/>
            </p:nvSpPr>
            <p:spPr bwMode="auto">
              <a:xfrm flipV="1">
                <a:off x="5893" y="3385"/>
                <a:ext cx="117" cy="115"/>
              </a:xfrm>
              <a:prstGeom prst="rect">
                <a:avLst/>
              </a:prstGeom>
              <a:solidFill>
                <a:srgbClr val="000000"/>
              </a:solid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grpSp>
        <p:grpSp>
          <p:nvGrpSpPr>
            <p:cNvPr id="8215" name="Group 125"/>
            <p:cNvGrpSpPr>
              <a:grpSpLocks/>
            </p:cNvGrpSpPr>
            <p:nvPr userDrawn="1"/>
          </p:nvGrpSpPr>
          <p:grpSpPr bwMode="auto">
            <a:xfrm>
              <a:off x="5893" y="3521"/>
              <a:ext cx="466" cy="115"/>
              <a:chOff x="5893" y="3521"/>
              <a:chExt cx="466" cy="115"/>
            </a:xfrm>
          </p:grpSpPr>
          <p:sp>
            <p:nvSpPr>
              <p:cNvPr id="8236" name="Rectangle 126"/>
              <p:cNvSpPr>
                <a:spLocks noChangeArrowheads="1"/>
              </p:cNvSpPr>
              <p:nvPr userDrawn="1"/>
            </p:nvSpPr>
            <p:spPr bwMode="auto">
              <a:xfrm flipV="1">
                <a:off x="6010" y="3521"/>
                <a:ext cx="116" cy="115"/>
              </a:xfrm>
              <a:prstGeom prst="rect">
                <a:avLst/>
              </a:prstGeom>
              <a:solidFill>
                <a:srgbClr val="006699"/>
              </a:solid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8237" name="Rectangle 127"/>
              <p:cNvSpPr>
                <a:spLocks noChangeArrowheads="1"/>
              </p:cNvSpPr>
              <p:nvPr userDrawn="1"/>
            </p:nvSpPr>
            <p:spPr bwMode="auto">
              <a:xfrm flipV="1">
                <a:off x="6126" y="3521"/>
                <a:ext cx="116" cy="115"/>
              </a:xfrm>
              <a:prstGeom prst="rect">
                <a:avLst/>
              </a:prstGeom>
              <a:solidFill>
                <a:srgbClr val="99CCFF"/>
              </a:solid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8238" name="Rectangle 128"/>
              <p:cNvSpPr>
                <a:spLocks noChangeArrowheads="1"/>
              </p:cNvSpPr>
              <p:nvPr userDrawn="1"/>
            </p:nvSpPr>
            <p:spPr bwMode="auto">
              <a:xfrm flipV="1">
                <a:off x="6242" y="3521"/>
                <a:ext cx="117" cy="115"/>
              </a:xfrm>
              <a:prstGeom prst="rect">
                <a:avLst/>
              </a:prstGeom>
              <a:solidFill>
                <a:srgbClr val="CCCCFF"/>
              </a:solid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8239" name="Rectangle 129"/>
              <p:cNvSpPr>
                <a:spLocks noChangeArrowheads="1"/>
              </p:cNvSpPr>
              <p:nvPr userDrawn="1"/>
            </p:nvSpPr>
            <p:spPr bwMode="auto">
              <a:xfrm flipV="1">
                <a:off x="5893" y="3521"/>
                <a:ext cx="117" cy="115"/>
              </a:xfrm>
              <a:prstGeom prst="rect">
                <a:avLst/>
              </a:prstGeom>
              <a:solidFill>
                <a:srgbClr val="000000"/>
              </a:solid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grpSp>
        <p:grpSp>
          <p:nvGrpSpPr>
            <p:cNvPr id="8216" name="Group 130"/>
            <p:cNvGrpSpPr>
              <a:grpSpLocks/>
            </p:cNvGrpSpPr>
            <p:nvPr userDrawn="1"/>
          </p:nvGrpSpPr>
          <p:grpSpPr bwMode="auto">
            <a:xfrm>
              <a:off x="5893" y="3657"/>
              <a:ext cx="466" cy="115"/>
              <a:chOff x="5893" y="3657"/>
              <a:chExt cx="466" cy="115"/>
            </a:xfrm>
          </p:grpSpPr>
          <p:sp>
            <p:nvSpPr>
              <p:cNvPr id="8232" name="Rectangle 131"/>
              <p:cNvSpPr>
                <a:spLocks noChangeArrowheads="1"/>
              </p:cNvSpPr>
              <p:nvPr userDrawn="1"/>
            </p:nvSpPr>
            <p:spPr bwMode="auto">
              <a:xfrm flipV="1">
                <a:off x="6010" y="3657"/>
                <a:ext cx="116" cy="115"/>
              </a:xfrm>
              <a:prstGeom prst="rect">
                <a:avLst/>
              </a:prstGeom>
              <a:solidFill>
                <a:srgbClr val="009999"/>
              </a:solid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8233" name="Rectangle 132"/>
              <p:cNvSpPr>
                <a:spLocks noChangeArrowheads="1"/>
              </p:cNvSpPr>
              <p:nvPr userDrawn="1"/>
            </p:nvSpPr>
            <p:spPr bwMode="auto">
              <a:xfrm flipV="1">
                <a:off x="6126" y="3657"/>
                <a:ext cx="116" cy="115"/>
              </a:xfrm>
              <a:prstGeom prst="rect">
                <a:avLst/>
              </a:prstGeom>
              <a:solidFill>
                <a:srgbClr val="CCFF99"/>
              </a:solid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8234" name="Rectangle 133"/>
              <p:cNvSpPr>
                <a:spLocks noChangeArrowheads="1"/>
              </p:cNvSpPr>
              <p:nvPr userDrawn="1"/>
            </p:nvSpPr>
            <p:spPr bwMode="auto">
              <a:xfrm flipV="1">
                <a:off x="6242" y="3657"/>
                <a:ext cx="117" cy="115"/>
              </a:xfrm>
              <a:prstGeom prst="rect">
                <a:avLst/>
              </a:prstGeom>
              <a:solidFill>
                <a:srgbClr val="99CCCC"/>
              </a:solid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8235" name="Rectangle 134"/>
              <p:cNvSpPr>
                <a:spLocks noChangeArrowheads="1"/>
              </p:cNvSpPr>
              <p:nvPr userDrawn="1"/>
            </p:nvSpPr>
            <p:spPr bwMode="auto">
              <a:xfrm flipV="1">
                <a:off x="5893" y="3657"/>
                <a:ext cx="117" cy="115"/>
              </a:xfrm>
              <a:prstGeom prst="rect">
                <a:avLst/>
              </a:prstGeom>
              <a:solidFill>
                <a:srgbClr val="000000"/>
              </a:solid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grpSp>
        <p:grpSp>
          <p:nvGrpSpPr>
            <p:cNvPr id="8217" name="Group 135"/>
            <p:cNvGrpSpPr>
              <a:grpSpLocks/>
            </p:cNvGrpSpPr>
            <p:nvPr userDrawn="1"/>
          </p:nvGrpSpPr>
          <p:grpSpPr bwMode="auto">
            <a:xfrm>
              <a:off x="5893" y="3884"/>
              <a:ext cx="466" cy="115"/>
              <a:chOff x="5893" y="3884"/>
              <a:chExt cx="466" cy="115"/>
            </a:xfrm>
          </p:grpSpPr>
          <p:sp>
            <p:nvSpPr>
              <p:cNvPr id="8228" name="Rectangle 136"/>
              <p:cNvSpPr>
                <a:spLocks noChangeArrowheads="1"/>
              </p:cNvSpPr>
              <p:nvPr userDrawn="1"/>
            </p:nvSpPr>
            <p:spPr bwMode="auto">
              <a:xfrm flipV="1">
                <a:off x="6010" y="3884"/>
                <a:ext cx="116" cy="115"/>
              </a:xfrm>
              <a:prstGeom prst="rect">
                <a:avLst/>
              </a:prstGeom>
              <a:solidFill>
                <a:srgbClr val="FF9900"/>
              </a:solid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8229" name="Rectangle 137"/>
              <p:cNvSpPr>
                <a:spLocks noChangeArrowheads="1"/>
              </p:cNvSpPr>
              <p:nvPr userDrawn="1"/>
            </p:nvSpPr>
            <p:spPr bwMode="auto">
              <a:xfrm flipV="1">
                <a:off x="6126" y="3884"/>
                <a:ext cx="116" cy="115"/>
              </a:xfrm>
              <a:prstGeom prst="rect">
                <a:avLst/>
              </a:prstGeom>
              <a:solidFill>
                <a:srgbClr val="FFCC99"/>
              </a:solid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8230" name="Rectangle 138"/>
              <p:cNvSpPr>
                <a:spLocks noChangeArrowheads="1"/>
              </p:cNvSpPr>
              <p:nvPr userDrawn="1"/>
            </p:nvSpPr>
            <p:spPr bwMode="auto">
              <a:xfrm flipV="1">
                <a:off x="6242" y="3884"/>
                <a:ext cx="117" cy="115"/>
              </a:xfrm>
              <a:prstGeom prst="rect">
                <a:avLst/>
              </a:prstGeom>
              <a:solidFill>
                <a:srgbClr val="FFCC66"/>
              </a:solid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8231" name="Rectangle 139"/>
              <p:cNvSpPr>
                <a:spLocks noChangeArrowheads="1"/>
              </p:cNvSpPr>
              <p:nvPr userDrawn="1"/>
            </p:nvSpPr>
            <p:spPr bwMode="auto">
              <a:xfrm flipV="1">
                <a:off x="5893" y="3884"/>
                <a:ext cx="117" cy="115"/>
              </a:xfrm>
              <a:prstGeom prst="rect">
                <a:avLst/>
              </a:prstGeom>
              <a:solidFill>
                <a:srgbClr val="808080"/>
              </a:solid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grpSp>
        <p:grpSp>
          <p:nvGrpSpPr>
            <p:cNvPr id="8218" name="Group 140"/>
            <p:cNvGrpSpPr>
              <a:grpSpLocks/>
            </p:cNvGrpSpPr>
            <p:nvPr userDrawn="1"/>
          </p:nvGrpSpPr>
          <p:grpSpPr bwMode="auto">
            <a:xfrm>
              <a:off x="5893" y="4026"/>
              <a:ext cx="466" cy="115"/>
              <a:chOff x="5893" y="4026"/>
              <a:chExt cx="466" cy="115"/>
            </a:xfrm>
          </p:grpSpPr>
          <p:sp>
            <p:nvSpPr>
              <p:cNvPr id="8224" name="Rectangle 141"/>
              <p:cNvSpPr>
                <a:spLocks noChangeArrowheads="1"/>
              </p:cNvSpPr>
              <p:nvPr userDrawn="1"/>
            </p:nvSpPr>
            <p:spPr bwMode="auto">
              <a:xfrm flipV="1">
                <a:off x="6010" y="4026"/>
                <a:ext cx="116" cy="115"/>
              </a:xfrm>
              <a:prstGeom prst="rect">
                <a:avLst/>
              </a:prstGeom>
              <a:solidFill>
                <a:srgbClr val="006699"/>
              </a:solid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8225" name="Rectangle 142"/>
              <p:cNvSpPr>
                <a:spLocks noChangeArrowheads="1"/>
              </p:cNvSpPr>
              <p:nvPr userDrawn="1"/>
            </p:nvSpPr>
            <p:spPr bwMode="auto">
              <a:xfrm flipV="1">
                <a:off x="6126" y="4026"/>
                <a:ext cx="116" cy="115"/>
              </a:xfrm>
              <a:prstGeom prst="rect">
                <a:avLst/>
              </a:prstGeom>
              <a:solidFill>
                <a:srgbClr val="99CCFF"/>
              </a:solid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8226" name="Rectangle 143"/>
              <p:cNvSpPr>
                <a:spLocks noChangeArrowheads="1"/>
              </p:cNvSpPr>
              <p:nvPr userDrawn="1"/>
            </p:nvSpPr>
            <p:spPr bwMode="auto">
              <a:xfrm flipV="1">
                <a:off x="6242" y="4026"/>
                <a:ext cx="117" cy="115"/>
              </a:xfrm>
              <a:prstGeom prst="rect">
                <a:avLst/>
              </a:prstGeom>
              <a:solidFill>
                <a:srgbClr val="CCCCFF"/>
              </a:solid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8227" name="Rectangle 144"/>
              <p:cNvSpPr>
                <a:spLocks noChangeArrowheads="1"/>
              </p:cNvSpPr>
              <p:nvPr userDrawn="1"/>
            </p:nvSpPr>
            <p:spPr bwMode="auto">
              <a:xfrm flipV="1">
                <a:off x="5893" y="4026"/>
                <a:ext cx="117" cy="115"/>
              </a:xfrm>
              <a:prstGeom prst="rect">
                <a:avLst/>
              </a:prstGeom>
              <a:solidFill>
                <a:srgbClr val="808080"/>
              </a:solid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grpSp>
        <p:grpSp>
          <p:nvGrpSpPr>
            <p:cNvPr id="8219" name="Group 145"/>
            <p:cNvGrpSpPr>
              <a:grpSpLocks/>
            </p:cNvGrpSpPr>
            <p:nvPr userDrawn="1"/>
          </p:nvGrpSpPr>
          <p:grpSpPr bwMode="auto">
            <a:xfrm>
              <a:off x="5893" y="4167"/>
              <a:ext cx="466" cy="115"/>
              <a:chOff x="5893" y="4167"/>
              <a:chExt cx="466" cy="115"/>
            </a:xfrm>
          </p:grpSpPr>
          <p:sp>
            <p:nvSpPr>
              <p:cNvPr id="8220" name="Rectangle 146"/>
              <p:cNvSpPr>
                <a:spLocks noChangeArrowheads="1"/>
              </p:cNvSpPr>
              <p:nvPr userDrawn="1"/>
            </p:nvSpPr>
            <p:spPr bwMode="auto">
              <a:xfrm flipV="1">
                <a:off x="6010" y="4167"/>
                <a:ext cx="116" cy="115"/>
              </a:xfrm>
              <a:prstGeom prst="rect">
                <a:avLst/>
              </a:prstGeom>
              <a:solidFill>
                <a:srgbClr val="009999"/>
              </a:solid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8221" name="Rectangle 147"/>
              <p:cNvSpPr>
                <a:spLocks noChangeArrowheads="1"/>
              </p:cNvSpPr>
              <p:nvPr userDrawn="1"/>
            </p:nvSpPr>
            <p:spPr bwMode="auto">
              <a:xfrm flipV="1">
                <a:off x="6126" y="4167"/>
                <a:ext cx="116" cy="115"/>
              </a:xfrm>
              <a:prstGeom prst="rect">
                <a:avLst/>
              </a:prstGeom>
              <a:solidFill>
                <a:srgbClr val="333399"/>
              </a:solid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8222" name="Rectangle 148"/>
              <p:cNvSpPr>
                <a:spLocks noChangeArrowheads="1"/>
              </p:cNvSpPr>
              <p:nvPr userDrawn="1"/>
            </p:nvSpPr>
            <p:spPr bwMode="auto">
              <a:xfrm flipV="1">
                <a:off x="6242" y="4167"/>
                <a:ext cx="117" cy="115"/>
              </a:xfrm>
              <a:prstGeom prst="rect">
                <a:avLst/>
              </a:prstGeom>
              <a:solidFill>
                <a:srgbClr val="BBE0E3"/>
              </a:solid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8223" name="Rectangle 149"/>
              <p:cNvSpPr>
                <a:spLocks noChangeArrowheads="1"/>
              </p:cNvSpPr>
              <p:nvPr userDrawn="1"/>
            </p:nvSpPr>
            <p:spPr bwMode="auto">
              <a:xfrm flipV="1">
                <a:off x="5893" y="4167"/>
                <a:ext cx="117" cy="115"/>
              </a:xfrm>
              <a:prstGeom prst="rect">
                <a:avLst/>
              </a:prstGeom>
              <a:solidFill>
                <a:srgbClr val="808080"/>
              </a:solid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grpSp>
      </p:grpSp>
      <p:sp>
        <p:nvSpPr>
          <p:cNvPr id="8204" name="Rectangle 150"/>
          <p:cNvSpPr>
            <a:spLocks noChangeArrowheads="1"/>
          </p:cNvSpPr>
          <p:nvPr/>
        </p:nvSpPr>
        <p:spPr bwMode="auto">
          <a:xfrm>
            <a:off x="9251950" y="1341438"/>
            <a:ext cx="1192213" cy="1725612"/>
          </a:xfrm>
          <a:prstGeom prst="rect">
            <a:avLst/>
          </a:prstGeom>
          <a:noFill/>
          <a:ln>
            <a:noFill/>
          </a:ln>
          <a:effectLst/>
          <a:extLst>
            <a:ext uri="{909E8E84-426E-40DD-AFC4-6F175D3DCCD1}">
              <a14:hiddenFill xmlns:a14="http://schemas.microsoft.com/office/drawing/2010/main" xmlns="">
                <a:solidFill>
                  <a:srgbClr val="FFCC99"/>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lIns="80124" tIns="40063" rIns="80124" bIns="40063">
            <a:spAutoFit/>
          </a:bodyPr>
          <a:lstStyle/>
          <a:p>
            <a:pPr eaLnBrk="0" hangingPunct="0">
              <a:lnSpc>
                <a:spcPct val="120000"/>
              </a:lnSpc>
              <a:spcBef>
                <a:spcPct val="20000"/>
              </a:spcBef>
              <a:buFont typeface="Arial" pitchFamily="34" charset="0"/>
              <a:buNone/>
            </a:pPr>
            <a:r>
              <a:rPr lang="zh-CN" altLang="en-US" sz="1100">
                <a:solidFill>
                  <a:srgbClr val="FFFFFF"/>
                </a:solidFill>
              </a:rPr>
              <a:t>配色参考方案：</a:t>
            </a:r>
          </a:p>
          <a:p>
            <a:pPr eaLnBrk="0" hangingPunct="0">
              <a:lnSpc>
                <a:spcPct val="120000"/>
              </a:lnSpc>
              <a:spcBef>
                <a:spcPct val="20000"/>
              </a:spcBef>
              <a:buFont typeface="Arial" pitchFamily="34" charset="0"/>
              <a:buNone/>
            </a:pPr>
            <a:r>
              <a:rPr lang="zh-CN" altLang="en-US" sz="1100">
                <a:solidFill>
                  <a:srgbClr val="FFFFFF"/>
                </a:solidFill>
              </a:rPr>
              <a:t>建议同一页面内不超过四种颜色，以下是</a:t>
            </a:r>
            <a:r>
              <a:rPr lang="en-US" altLang="zh-CN" sz="1100">
                <a:solidFill>
                  <a:srgbClr val="FFFFFF"/>
                </a:solidFill>
              </a:rPr>
              <a:t>13</a:t>
            </a:r>
            <a:r>
              <a:rPr lang="zh-CN" altLang="en-US" sz="1100">
                <a:solidFill>
                  <a:srgbClr val="FFFFFF"/>
                </a:solidFill>
              </a:rPr>
              <a:t>组配色方案，同一页面内只选择一组使用。（仅供参考）</a:t>
            </a:r>
          </a:p>
        </p:txBody>
      </p:sp>
      <p:sp>
        <p:nvSpPr>
          <p:cNvPr id="8205" name="Rectangle 151"/>
          <p:cNvSpPr>
            <a:spLocks noChangeArrowheads="1"/>
          </p:cNvSpPr>
          <p:nvPr/>
        </p:nvSpPr>
        <p:spPr bwMode="auto">
          <a:xfrm>
            <a:off x="9251950" y="7938"/>
            <a:ext cx="1120775" cy="684212"/>
          </a:xfrm>
          <a:prstGeom prst="rect">
            <a:avLst/>
          </a:prstGeom>
          <a:noFill/>
          <a:ln>
            <a:noFill/>
          </a:ln>
          <a:effectLst/>
          <a:extLst>
            <a:ext uri="{909E8E84-426E-40DD-AFC4-6F175D3DCCD1}">
              <a14:hiddenFill xmlns:a14="http://schemas.microsoft.com/office/drawing/2010/main" xmlns="">
                <a:solidFill>
                  <a:srgbClr val="FFCC99"/>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lIns="80124" tIns="40063" rIns="80124" bIns="40063">
            <a:spAutoFit/>
          </a:bodyPr>
          <a:lstStyle/>
          <a:p>
            <a:pPr eaLnBrk="0" hangingPunct="0">
              <a:lnSpc>
                <a:spcPct val="120000"/>
              </a:lnSpc>
              <a:spcBef>
                <a:spcPct val="20000"/>
              </a:spcBef>
              <a:buFont typeface="Arial" pitchFamily="34" charset="0"/>
              <a:buNone/>
            </a:pPr>
            <a:r>
              <a:rPr lang="zh-CN" altLang="en-US" sz="1100">
                <a:solidFill>
                  <a:srgbClr val="FFFFFF"/>
                </a:solidFill>
              </a:rPr>
              <a:t>客户或者合作伙伴的标志放在右上角</a:t>
            </a:r>
            <a:r>
              <a:rPr lang="en-US" altLang="zh-CN" sz="1100">
                <a:solidFill>
                  <a:srgbClr val="FFFFFF"/>
                </a:solidFill>
              </a:rPr>
              <a:t>.</a:t>
            </a:r>
            <a:endParaRPr lang="zh-CN" altLang="en-US" sz="1100">
              <a:solidFill>
                <a:srgbClr val="FFFFFF"/>
              </a:solidFill>
            </a:endParaRPr>
          </a:p>
        </p:txBody>
      </p:sp>
      <p:pic>
        <p:nvPicPr>
          <p:cNvPr id="8272" name="Picture 80" descr="89738649副本"/>
          <p:cNvPicPr>
            <a:picLocks noChangeAspect="1" noChangeArrowheads="1"/>
          </p:cNvPicPr>
          <p:nvPr/>
        </p:nvPicPr>
        <p:blipFill>
          <a:blip r:embed="rId4" cstate="email">
            <a:extLst>
              <a:ext uri="{28A0092B-C50C-407E-A947-70E740481C1C}">
                <a14:useLocalDpi xmlns:a14="http://schemas.microsoft.com/office/drawing/2010/main" xmlns=""/>
              </a:ext>
            </a:extLst>
          </a:blip>
          <a:srcRect/>
          <a:stretch>
            <a:fillRect/>
          </a:stretch>
        </p:blipFill>
        <p:spPr bwMode="auto">
          <a:xfrm>
            <a:off x="0" y="1268413"/>
            <a:ext cx="9144000" cy="2951162"/>
          </a:xfrm>
          <a:prstGeom prst="rect">
            <a:avLst/>
          </a:prstGeom>
          <a:noFill/>
          <a:extLst>
            <a:ext uri="{909E8E84-426E-40DD-AFC4-6F175D3DCCD1}">
              <a14:hiddenFill xmlns:a14="http://schemas.microsoft.com/office/drawing/2010/main" xmlns="">
                <a:solidFill>
                  <a:srgbClr val="FFFFFF"/>
                </a:solidFill>
              </a14:hiddenFill>
            </a:ext>
          </a:extLst>
        </p:spPr>
      </p:pic>
      <p:pic>
        <p:nvPicPr>
          <p:cNvPr id="8273" name="Picture 81" descr="未标题-2"/>
          <p:cNvPicPr>
            <a:picLocks noChangeAspect="1" noChangeArrowheads="1"/>
          </p:cNvPicPr>
          <p:nvPr/>
        </p:nvPicPr>
        <p:blipFill>
          <a:blip r:embed="rId5" cstate="email">
            <a:extLst>
              <a:ext uri="{28A0092B-C50C-407E-A947-70E740481C1C}">
                <a14:useLocalDpi xmlns:a14="http://schemas.microsoft.com/office/drawing/2010/main" xmlns=""/>
              </a:ext>
            </a:extLst>
          </a:blip>
          <a:srcRect/>
          <a:stretch>
            <a:fillRect/>
          </a:stretch>
        </p:blipFill>
        <p:spPr bwMode="auto">
          <a:xfrm>
            <a:off x="6083300" y="1268413"/>
            <a:ext cx="3060700" cy="2949575"/>
          </a:xfrm>
          <a:prstGeom prst="rect">
            <a:avLst/>
          </a:prstGeom>
          <a:noFill/>
          <a:extLst>
            <a:ext uri="{909E8E84-426E-40DD-AFC4-6F175D3DCCD1}">
              <a14:hiddenFill xmlns:a14="http://schemas.microsoft.com/office/drawing/2010/main" xmlns="">
                <a:solidFill>
                  <a:srgbClr val="FFFFFF"/>
                </a:solidFill>
              </a14:hiddenFill>
            </a:ext>
          </a:extLst>
        </p:spPr>
      </p:pic>
      <p:sp>
        <p:nvSpPr>
          <p:cNvPr id="2" name="Text Box 7"/>
          <p:cNvSpPr txBox="1">
            <a:spLocks noChangeArrowheads="1"/>
          </p:cNvSpPr>
          <p:nvPr/>
        </p:nvSpPr>
        <p:spPr bwMode="auto">
          <a:xfrm>
            <a:off x="7229475" y="3795713"/>
            <a:ext cx="1258888" cy="244475"/>
          </a:xfrm>
          <a:prstGeom prst="rect">
            <a:avLst/>
          </a:prstGeom>
          <a:noFill/>
          <a:ln>
            <a:noFill/>
          </a:ln>
          <a:extLst>
            <a:ext uri="{909E8E84-426E-40DD-AFC4-6F175D3DCCD1}">
              <a14:hiddenFill xmlns:a14="http://schemas.microsoft.com/office/drawing/2010/main" xmlns="">
                <a:solidFill>
                  <a:srgbClr val="4F81BD"/>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defRPr/>
            </a:pPr>
            <a:r>
              <a:rPr lang="en-US" altLang="zh-CN" sz="1000" smtClean="0">
                <a:solidFill>
                  <a:srgbClr val="FFFFFF"/>
                </a:solidFill>
                <a:latin typeface="FrutigerNext LT Bold" pitchFamily="34" charset="0"/>
                <a:ea typeface="MS PGothic" pitchFamily="34" charset="-128"/>
              </a:rPr>
              <a:t>www.huawei.com</a:t>
            </a:r>
          </a:p>
        </p:txBody>
      </p:sp>
    </p:spTree>
  </p:cSld>
  <p:clrMap bg1="lt1" tx1="dk1" bg2="lt2" tx2="dk2" accent1="accent1" accent2="accent2" accent3="accent3" accent4="accent4" accent5="accent5" accent6="accent6" hlink="hlink" folHlink="folHlink"/>
  <p:sldLayoutIdLst>
    <p:sldLayoutId id="2147483820" r:id="rId1"/>
  </p:sldLayoutIdLst>
  <p:transition advClick="0" advTm="8000">
    <p:fade thruBlk="1"/>
  </p:transition>
  <p:timing>
    <p:tnLst>
      <p:par>
        <p:cTn id="1" dur="indefinite" restart="never" nodeType="tmRoot"/>
      </p:par>
    </p:tnLst>
  </p:timing>
  <p:txStyles>
    <p:titleStyle>
      <a:lvl1pPr algn="l" rtl="0" eaLnBrk="0" fontAlgn="base" hangingPunct="0">
        <a:spcBef>
          <a:spcPct val="0"/>
        </a:spcBef>
        <a:spcAft>
          <a:spcPct val="0"/>
        </a:spcAft>
        <a:defRPr sz="3200" b="1">
          <a:solidFill>
            <a:schemeClr val="tx1"/>
          </a:solidFill>
          <a:latin typeface="黑体" pitchFamily="49" charset="-122"/>
          <a:ea typeface="黑体" pitchFamily="49" charset="-122"/>
          <a:cs typeface="+mj-cs"/>
        </a:defRPr>
      </a:lvl1pPr>
      <a:lvl2pPr algn="l" rtl="0" eaLnBrk="0" fontAlgn="base" hangingPunct="0">
        <a:spcBef>
          <a:spcPct val="0"/>
        </a:spcBef>
        <a:spcAft>
          <a:spcPct val="0"/>
        </a:spcAft>
        <a:defRPr sz="3200" b="1">
          <a:solidFill>
            <a:schemeClr val="tx1"/>
          </a:solidFill>
          <a:latin typeface="黑体" pitchFamily="49" charset="-122"/>
          <a:ea typeface="黑体" pitchFamily="49" charset="-122"/>
          <a:cs typeface="宋体" charset="-122"/>
        </a:defRPr>
      </a:lvl2pPr>
      <a:lvl3pPr algn="l" rtl="0" eaLnBrk="0" fontAlgn="base" hangingPunct="0">
        <a:spcBef>
          <a:spcPct val="0"/>
        </a:spcBef>
        <a:spcAft>
          <a:spcPct val="0"/>
        </a:spcAft>
        <a:defRPr sz="3200" b="1">
          <a:solidFill>
            <a:schemeClr val="tx1"/>
          </a:solidFill>
          <a:latin typeface="黑体" pitchFamily="49" charset="-122"/>
          <a:ea typeface="黑体" pitchFamily="49" charset="-122"/>
          <a:cs typeface="宋体" charset="-122"/>
        </a:defRPr>
      </a:lvl3pPr>
      <a:lvl4pPr algn="l" rtl="0" eaLnBrk="0" fontAlgn="base" hangingPunct="0">
        <a:spcBef>
          <a:spcPct val="0"/>
        </a:spcBef>
        <a:spcAft>
          <a:spcPct val="0"/>
        </a:spcAft>
        <a:defRPr sz="3200" b="1">
          <a:solidFill>
            <a:schemeClr val="tx1"/>
          </a:solidFill>
          <a:latin typeface="黑体" pitchFamily="49" charset="-122"/>
          <a:ea typeface="黑体" pitchFamily="49" charset="-122"/>
          <a:cs typeface="宋体" charset="-122"/>
        </a:defRPr>
      </a:lvl4pPr>
      <a:lvl5pPr algn="l" rtl="0" eaLnBrk="0" fontAlgn="base" hangingPunct="0">
        <a:spcBef>
          <a:spcPct val="0"/>
        </a:spcBef>
        <a:spcAft>
          <a:spcPct val="0"/>
        </a:spcAft>
        <a:defRPr sz="3200" b="1">
          <a:solidFill>
            <a:schemeClr val="tx1"/>
          </a:solidFill>
          <a:latin typeface="黑体" pitchFamily="49" charset="-122"/>
          <a:ea typeface="黑体" pitchFamily="49" charset="-122"/>
          <a:cs typeface="宋体" charset="-122"/>
        </a:defRPr>
      </a:lvl5pPr>
      <a:lvl6pPr marL="4572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6pPr>
      <a:lvl7pPr marL="9144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7pPr>
      <a:lvl8pPr marL="13716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8pPr>
      <a:lvl9pPr marL="18288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9pPr>
    </p:titleStyle>
    <p:bodyStyle>
      <a:lvl1pPr marL="342900" indent="-342900" algn="l" rtl="0" eaLnBrk="0" fontAlgn="base" hangingPunct="0">
        <a:spcBef>
          <a:spcPct val="20000"/>
        </a:spcBef>
        <a:spcAft>
          <a:spcPct val="0"/>
        </a:spcAft>
        <a:buClr>
          <a:srgbClr val="990000"/>
        </a:buClr>
        <a:buChar char="•"/>
        <a:defRPr sz="2400" b="1">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000">
          <a:solidFill>
            <a:schemeClr val="tx1"/>
          </a:solidFill>
          <a:latin typeface="+mn-lt"/>
          <a:ea typeface="+mn-ea"/>
          <a:cs typeface="+mn-cs"/>
        </a:defRPr>
      </a:lvl2pPr>
      <a:lvl3pPr marL="1143000" indent="-228600" algn="l" rtl="0" eaLnBrk="0" fontAlgn="base" hangingPunct="0">
        <a:spcBef>
          <a:spcPct val="20000"/>
        </a:spcBef>
        <a:spcAft>
          <a:spcPct val="0"/>
        </a:spcAft>
        <a:buFont typeface="FrutigerNext LT Medium" pitchFamily="34" charset="0"/>
        <a:buChar char="»"/>
        <a:defRPr>
          <a:solidFill>
            <a:schemeClr val="tx1"/>
          </a:solidFill>
          <a:latin typeface="+mn-lt"/>
          <a:ea typeface="+mn-ea"/>
          <a:cs typeface="+mn-cs"/>
        </a:defRPr>
      </a:lvl3pPr>
      <a:lvl4pPr marL="1600200" indent="-228600" algn="l" rtl="0" eaLnBrk="0" fontAlgn="base" hangingPunct="0">
        <a:spcBef>
          <a:spcPct val="20000"/>
        </a:spcBef>
        <a:spcAft>
          <a:spcPct val="0"/>
        </a:spcAft>
        <a:buChar char="–"/>
        <a:defRPr sz="16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1600">
          <a:solidFill>
            <a:schemeClr val="tx1"/>
          </a:solidFill>
          <a:latin typeface="+mn-lt"/>
          <a:ea typeface="+mn-ea"/>
          <a:cs typeface="+mn-cs"/>
        </a:defRPr>
      </a:lvl5pPr>
      <a:lvl6pPr marL="25146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6pPr>
      <a:lvl7pPr marL="29718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7pPr>
      <a:lvl8pPr marL="34290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8pPr>
      <a:lvl9pPr marL="38862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9218" name="Rectangle 2"/>
          <p:cNvSpPr>
            <a:spLocks noChangeArrowheads="1"/>
          </p:cNvSpPr>
          <p:nvPr/>
        </p:nvSpPr>
        <p:spPr bwMode="auto">
          <a:xfrm>
            <a:off x="0" y="0"/>
            <a:ext cx="9144000" cy="6858000"/>
          </a:xfrm>
          <a:prstGeom prst="rect">
            <a:avLst/>
          </a:prstGeom>
          <a:solidFill>
            <a:srgbClr val="EAEAEA"/>
          </a:solidFill>
          <a:ln>
            <a:noFill/>
          </a:ln>
          <a:effectLst/>
          <a:extLst>
            <a:ext uri="{91240B29-F687-4F45-9708-019B960494DF}">
              <a14:hiddenLine xmlns:a14="http://schemas.microsoft.com/office/drawing/2010/main" xmlns="" w="9525" algn="ctr">
                <a:solidFill>
                  <a:schemeClr val="tx1"/>
                </a:solidFill>
                <a:miter lim="800000"/>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lIns="91425" tIns="45712" rIns="91425" bIns="45712" anchor="ctr">
            <a:spAutoFit/>
          </a:bodyPr>
          <a:lstStyle/>
          <a:p>
            <a:pPr>
              <a:lnSpc>
                <a:spcPct val="140000"/>
              </a:lnSpc>
              <a:buClr>
                <a:srgbClr val="FF0000"/>
              </a:buClr>
              <a:buSzPct val="90000"/>
              <a:buFont typeface="Wingdings" pitchFamily="2" charset="2"/>
              <a:buChar char="l"/>
            </a:pPr>
            <a:endParaRPr lang="zh-CN" altLang="en-US" sz="1400" b="1">
              <a:solidFill>
                <a:srgbClr val="000000"/>
              </a:solidFill>
              <a:latin typeface="Arial" pitchFamily="34" charset="0"/>
              <a:ea typeface="华文细黑" pitchFamily="2" charset="-122"/>
            </a:endParaRPr>
          </a:p>
        </p:txBody>
      </p:sp>
      <p:sp>
        <p:nvSpPr>
          <p:cNvPr id="9219" name="Rectangle 13"/>
          <p:cNvSpPr>
            <a:spLocks noGrp="1" noChangeArrowheads="1"/>
          </p:cNvSpPr>
          <p:nvPr>
            <p:ph type="title"/>
          </p:nvPr>
        </p:nvSpPr>
        <p:spPr bwMode="auto">
          <a:xfrm>
            <a:off x="755650" y="325438"/>
            <a:ext cx="7632700" cy="871537"/>
          </a:xfrm>
          <a:prstGeom prst="rect">
            <a:avLst/>
          </a:prstGeom>
          <a:noFill/>
          <a:ln>
            <a:noFill/>
          </a:ln>
          <a:effectLst/>
          <a:extLst>
            <a:ext uri="{909E8E84-426E-40DD-AFC4-6F175D3DCCD1}">
              <a14:hiddenFill xmlns:a14="http://schemas.microsoft.com/office/drawing/2010/main" xmlns="">
                <a:solidFill>
                  <a:srgbClr val="FFCC66"/>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0" tIns="40064" rIns="80129" bIns="40064" numCol="1" anchor="ctr" anchorCtr="0" compatLnSpc="1">
            <a:prstTxWarp prst="textNoShape">
              <a:avLst/>
            </a:prstTxWarp>
          </a:bodyPr>
          <a:lstStyle/>
          <a:p>
            <a:pPr lvl="0"/>
            <a:r>
              <a:rPr lang="zh-CN" altLang="en-US" dirty="0" smtClean="0"/>
              <a:t>单击此处编辑母版标题样式</a:t>
            </a:r>
          </a:p>
        </p:txBody>
      </p:sp>
      <p:sp>
        <p:nvSpPr>
          <p:cNvPr id="9220" name="Rectangle 68"/>
          <p:cNvSpPr>
            <a:spLocks noGrp="1" noChangeArrowheads="1"/>
          </p:cNvSpPr>
          <p:nvPr>
            <p:ph type="body" idx="1"/>
          </p:nvPr>
        </p:nvSpPr>
        <p:spPr bwMode="auto">
          <a:xfrm>
            <a:off x="755650" y="1628775"/>
            <a:ext cx="7632700" cy="41941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80142" tIns="40070" rIns="80142" bIns="40070" numCol="1" anchor="t" anchorCtr="0" compatLnSpc="1">
            <a:prstTxWarp prst="textNoShape">
              <a:avLst/>
            </a:prstTxWarp>
          </a:body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p>
        </p:txBody>
      </p:sp>
      <p:sp>
        <p:nvSpPr>
          <p:cNvPr id="9221" name="Rectangle 13"/>
          <p:cNvSpPr>
            <a:spLocks noChangeArrowheads="1"/>
          </p:cNvSpPr>
          <p:nvPr/>
        </p:nvSpPr>
        <p:spPr bwMode="auto">
          <a:xfrm>
            <a:off x="-1952625" y="692150"/>
            <a:ext cx="1844675" cy="5500688"/>
          </a:xfrm>
          <a:prstGeom prst="rect">
            <a:avLst/>
          </a:prstGeom>
          <a:noFill/>
          <a:ln>
            <a:noFill/>
          </a:ln>
          <a:effectLst/>
          <a:extLst>
            <a:ext uri="{909E8E84-426E-40DD-AFC4-6F175D3DCCD1}">
              <a14:hiddenFill xmlns:a14="http://schemas.microsoft.com/office/drawing/2010/main" xmlns="">
                <a:solidFill>
                  <a:srgbClr val="FFCC99"/>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lIns="80124" tIns="40063" rIns="80124" bIns="40063">
            <a:spAutoFit/>
          </a:bodyPr>
          <a:lstStyle/>
          <a:p>
            <a:pPr marL="342900" indent="-342900" algn="r" eaLnBrk="0" hangingPunct="0">
              <a:lnSpc>
                <a:spcPct val="125000"/>
              </a:lnSpc>
              <a:spcBef>
                <a:spcPct val="20000"/>
              </a:spcBef>
              <a:buFont typeface="Arial" pitchFamily="34" charset="0"/>
              <a:buNone/>
            </a:pPr>
            <a:r>
              <a:rPr lang="zh-CN" altLang="en-US" sz="1100" dirty="0">
                <a:solidFill>
                  <a:srgbClr val="FFFFFF"/>
                </a:solidFill>
              </a:rPr>
              <a:t>英文标题</a:t>
            </a:r>
            <a:r>
              <a:rPr lang="en-US" altLang="zh-CN" sz="1100" dirty="0">
                <a:solidFill>
                  <a:srgbClr val="FFFFFF"/>
                </a:solidFill>
              </a:rPr>
              <a:t>:32-</a:t>
            </a:r>
            <a:r>
              <a:rPr lang="en-US" altLang="zh-CN" sz="1100" dirty="0" err="1">
                <a:solidFill>
                  <a:srgbClr val="FFFFFF"/>
                </a:solidFill>
              </a:rPr>
              <a:t>35pt</a:t>
            </a:r>
            <a:r>
              <a:rPr lang="en-US" altLang="zh-CN" sz="1100" dirty="0">
                <a:solidFill>
                  <a:srgbClr val="FFFFFF"/>
                </a:solidFill>
              </a:rPr>
              <a:t>  </a:t>
            </a:r>
            <a:endParaRPr lang="zh-CN" altLang="en-US" sz="1100" dirty="0">
              <a:solidFill>
                <a:srgbClr val="FFFFFF"/>
              </a:solidFill>
            </a:endParaRPr>
          </a:p>
          <a:p>
            <a:pPr marL="342900" indent="-342900" algn="r" eaLnBrk="0" hangingPunct="0">
              <a:lnSpc>
                <a:spcPct val="125000"/>
              </a:lnSpc>
              <a:spcBef>
                <a:spcPct val="20000"/>
              </a:spcBef>
              <a:buFont typeface="Arial" pitchFamily="34" charset="0"/>
              <a:buNone/>
            </a:pPr>
            <a:r>
              <a:rPr lang="zh-CN" altLang="en-US" sz="1100" dirty="0">
                <a:solidFill>
                  <a:srgbClr val="FFFFFF"/>
                </a:solidFill>
              </a:rPr>
              <a:t>颜色</a:t>
            </a:r>
            <a:r>
              <a:rPr lang="en-US" altLang="zh-CN" sz="1100" dirty="0">
                <a:solidFill>
                  <a:srgbClr val="FFFFFF"/>
                </a:solidFill>
              </a:rPr>
              <a:t>: </a:t>
            </a:r>
            <a:r>
              <a:rPr lang="en-US" altLang="zh-CN" sz="1100" dirty="0" err="1">
                <a:solidFill>
                  <a:srgbClr val="FFFFFF"/>
                </a:solidFill>
              </a:rPr>
              <a:t>R153</a:t>
            </a:r>
            <a:r>
              <a:rPr lang="en-US" altLang="zh-CN" sz="1100" dirty="0">
                <a:solidFill>
                  <a:srgbClr val="FFFFFF"/>
                </a:solidFill>
              </a:rPr>
              <a:t> </a:t>
            </a:r>
            <a:r>
              <a:rPr lang="en-US" altLang="zh-CN" sz="1100" dirty="0" err="1">
                <a:solidFill>
                  <a:srgbClr val="FFFFFF"/>
                </a:solidFill>
              </a:rPr>
              <a:t>G0</a:t>
            </a:r>
            <a:r>
              <a:rPr lang="en-US" altLang="zh-CN" sz="1100" dirty="0">
                <a:solidFill>
                  <a:srgbClr val="FFFFFF"/>
                </a:solidFill>
              </a:rPr>
              <a:t> </a:t>
            </a:r>
            <a:r>
              <a:rPr lang="en-US" altLang="zh-CN" sz="1100" dirty="0" err="1">
                <a:solidFill>
                  <a:srgbClr val="FFFFFF"/>
                </a:solidFill>
              </a:rPr>
              <a:t>B0</a:t>
            </a:r>
            <a:endParaRPr lang="en-US" altLang="zh-CN" sz="1100" dirty="0">
              <a:solidFill>
                <a:srgbClr val="FFFFFF"/>
              </a:solidFill>
            </a:endParaRPr>
          </a:p>
          <a:p>
            <a:pPr marL="342900" indent="-342900" algn="r" eaLnBrk="0" hangingPunct="0">
              <a:lnSpc>
                <a:spcPct val="125000"/>
              </a:lnSpc>
              <a:spcBef>
                <a:spcPct val="20000"/>
              </a:spcBef>
              <a:buFont typeface="Arial" pitchFamily="34" charset="0"/>
              <a:buNone/>
            </a:pPr>
            <a:r>
              <a:rPr lang="zh-CN" altLang="en-US" sz="1100" dirty="0">
                <a:solidFill>
                  <a:srgbClr val="FFFFFF"/>
                </a:solidFill>
              </a:rPr>
              <a:t>内部使用字体 </a:t>
            </a:r>
            <a:r>
              <a:rPr lang="en-US" altLang="zh-CN" sz="1100" dirty="0">
                <a:solidFill>
                  <a:srgbClr val="FFFFFF"/>
                </a:solidFill>
              </a:rPr>
              <a:t>:</a:t>
            </a:r>
          </a:p>
          <a:p>
            <a:pPr marL="342900" indent="-342900" algn="r" eaLnBrk="0" hangingPunct="0">
              <a:lnSpc>
                <a:spcPct val="125000"/>
              </a:lnSpc>
              <a:spcBef>
                <a:spcPct val="20000"/>
              </a:spcBef>
              <a:buFont typeface="Arial" pitchFamily="34" charset="0"/>
              <a:buNone/>
            </a:pPr>
            <a:r>
              <a:rPr lang="en-US" altLang="zh-CN" sz="1100" dirty="0" err="1">
                <a:solidFill>
                  <a:srgbClr val="FFFFFF"/>
                </a:solidFill>
              </a:rPr>
              <a:t>FrutigerNext</a:t>
            </a:r>
            <a:r>
              <a:rPr lang="en-US" altLang="zh-CN" sz="1100" dirty="0">
                <a:solidFill>
                  <a:srgbClr val="FFFFFF"/>
                </a:solidFill>
              </a:rPr>
              <a:t> LT Medium</a:t>
            </a:r>
          </a:p>
          <a:p>
            <a:pPr marL="342900" indent="-342900" algn="r" eaLnBrk="0" hangingPunct="0">
              <a:lnSpc>
                <a:spcPct val="125000"/>
              </a:lnSpc>
              <a:spcBef>
                <a:spcPct val="20000"/>
              </a:spcBef>
              <a:buFont typeface="Arial" pitchFamily="34" charset="0"/>
              <a:buNone/>
            </a:pPr>
            <a:r>
              <a:rPr lang="zh-CN" altLang="en-US" sz="1100" dirty="0">
                <a:solidFill>
                  <a:srgbClr val="FFFFFF"/>
                </a:solidFill>
              </a:rPr>
              <a:t>外部使用字体 </a:t>
            </a:r>
            <a:r>
              <a:rPr lang="en-US" altLang="zh-CN" sz="1100" dirty="0">
                <a:solidFill>
                  <a:srgbClr val="FFFFFF"/>
                </a:solidFill>
              </a:rPr>
              <a:t>: Arial</a:t>
            </a:r>
          </a:p>
          <a:p>
            <a:pPr marL="342900" indent="-342900" algn="r" eaLnBrk="0" hangingPunct="0">
              <a:lnSpc>
                <a:spcPct val="75000"/>
              </a:lnSpc>
              <a:spcBef>
                <a:spcPct val="20000"/>
              </a:spcBef>
              <a:buFont typeface="Arial" pitchFamily="34" charset="0"/>
              <a:buNone/>
            </a:pPr>
            <a:endParaRPr lang="en-US" altLang="zh-CN" sz="1100" dirty="0">
              <a:solidFill>
                <a:srgbClr val="FFFFFF"/>
              </a:solidFill>
            </a:endParaRPr>
          </a:p>
          <a:p>
            <a:pPr marL="342900" indent="-342900" algn="r" eaLnBrk="0" hangingPunct="0">
              <a:lnSpc>
                <a:spcPct val="125000"/>
              </a:lnSpc>
              <a:spcBef>
                <a:spcPct val="20000"/>
              </a:spcBef>
              <a:buFont typeface="Arial" pitchFamily="34" charset="0"/>
              <a:buNone/>
            </a:pPr>
            <a:r>
              <a:rPr lang="zh-CN" altLang="en-US" sz="1100" dirty="0">
                <a:solidFill>
                  <a:srgbClr val="FFFFFF"/>
                </a:solidFill>
              </a:rPr>
              <a:t>中文标题</a:t>
            </a:r>
            <a:r>
              <a:rPr lang="en-US" altLang="zh-CN" sz="1100" dirty="0">
                <a:solidFill>
                  <a:srgbClr val="FFFFFF"/>
                </a:solidFill>
              </a:rPr>
              <a:t>:30-</a:t>
            </a:r>
            <a:r>
              <a:rPr lang="en-US" altLang="zh-CN" sz="1100" dirty="0" err="1">
                <a:solidFill>
                  <a:srgbClr val="FFFFFF"/>
                </a:solidFill>
              </a:rPr>
              <a:t>32pt</a:t>
            </a:r>
            <a:r>
              <a:rPr lang="en-US" altLang="zh-CN" sz="1100" dirty="0">
                <a:solidFill>
                  <a:srgbClr val="FFFFFF"/>
                </a:solidFill>
              </a:rPr>
              <a:t>  </a:t>
            </a:r>
            <a:endParaRPr lang="zh-CN" altLang="en-US" sz="1100" dirty="0">
              <a:solidFill>
                <a:srgbClr val="FFFFFF"/>
              </a:solidFill>
            </a:endParaRPr>
          </a:p>
          <a:p>
            <a:pPr marL="342900" indent="-342900" algn="r" eaLnBrk="0" hangingPunct="0">
              <a:lnSpc>
                <a:spcPct val="125000"/>
              </a:lnSpc>
              <a:spcBef>
                <a:spcPct val="20000"/>
              </a:spcBef>
              <a:buFont typeface="Arial" pitchFamily="34" charset="0"/>
              <a:buNone/>
            </a:pPr>
            <a:r>
              <a:rPr lang="zh-CN" altLang="en-US" sz="1100" dirty="0">
                <a:solidFill>
                  <a:srgbClr val="FFFFFF"/>
                </a:solidFill>
              </a:rPr>
              <a:t>颜色</a:t>
            </a:r>
            <a:r>
              <a:rPr lang="en-US" altLang="zh-CN" sz="1100" dirty="0">
                <a:solidFill>
                  <a:srgbClr val="FFFFFF"/>
                </a:solidFill>
              </a:rPr>
              <a:t>: </a:t>
            </a:r>
            <a:r>
              <a:rPr lang="en-US" altLang="zh-CN" sz="1100" dirty="0" err="1">
                <a:solidFill>
                  <a:srgbClr val="FFFFFF"/>
                </a:solidFill>
              </a:rPr>
              <a:t>R153</a:t>
            </a:r>
            <a:r>
              <a:rPr lang="en-US" altLang="zh-CN" sz="1100" dirty="0">
                <a:solidFill>
                  <a:srgbClr val="FFFFFF"/>
                </a:solidFill>
              </a:rPr>
              <a:t> </a:t>
            </a:r>
            <a:r>
              <a:rPr lang="en-US" altLang="zh-CN" sz="1100" dirty="0" err="1">
                <a:solidFill>
                  <a:srgbClr val="FFFFFF"/>
                </a:solidFill>
              </a:rPr>
              <a:t>G0</a:t>
            </a:r>
            <a:r>
              <a:rPr lang="en-US" altLang="zh-CN" sz="1100" dirty="0">
                <a:solidFill>
                  <a:srgbClr val="FFFFFF"/>
                </a:solidFill>
              </a:rPr>
              <a:t> </a:t>
            </a:r>
            <a:r>
              <a:rPr lang="en-US" altLang="zh-CN" sz="1100" dirty="0" err="1">
                <a:solidFill>
                  <a:srgbClr val="FFFFFF"/>
                </a:solidFill>
              </a:rPr>
              <a:t>B0</a:t>
            </a:r>
            <a:endParaRPr lang="en-US" altLang="zh-CN" sz="1100" dirty="0">
              <a:solidFill>
                <a:srgbClr val="FFFFFF"/>
              </a:solidFill>
            </a:endParaRPr>
          </a:p>
          <a:p>
            <a:pPr marL="342900" indent="-342900" algn="r" eaLnBrk="0" hangingPunct="0">
              <a:lnSpc>
                <a:spcPct val="125000"/>
              </a:lnSpc>
              <a:spcBef>
                <a:spcPct val="20000"/>
              </a:spcBef>
              <a:buFont typeface="Arial" pitchFamily="34" charset="0"/>
              <a:buNone/>
            </a:pPr>
            <a:r>
              <a:rPr lang="zh-CN" altLang="en-US" sz="1100" dirty="0">
                <a:solidFill>
                  <a:srgbClr val="FFFFFF"/>
                </a:solidFill>
              </a:rPr>
              <a:t>字体</a:t>
            </a:r>
            <a:r>
              <a:rPr lang="en-US" altLang="zh-CN" sz="1100" dirty="0">
                <a:solidFill>
                  <a:srgbClr val="FFFFFF"/>
                </a:solidFill>
              </a:rPr>
              <a:t>:</a:t>
            </a:r>
            <a:r>
              <a:rPr lang="zh-CN" altLang="en-US" sz="1100" dirty="0">
                <a:solidFill>
                  <a:srgbClr val="FFFFFF"/>
                </a:solidFill>
              </a:rPr>
              <a:t>黑体</a:t>
            </a:r>
          </a:p>
          <a:p>
            <a:pPr marL="342900" indent="-342900" algn="r" eaLnBrk="0" hangingPunct="0">
              <a:lnSpc>
                <a:spcPct val="125000"/>
              </a:lnSpc>
              <a:spcBef>
                <a:spcPct val="20000"/>
              </a:spcBef>
              <a:buFont typeface="Arial" pitchFamily="34" charset="0"/>
              <a:buNone/>
            </a:pPr>
            <a:endParaRPr lang="zh-CN" altLang="en-US" sz="1100" dirty="0">
              <a:solidFill>
                <a:srgbClr val="FFFFFF"/>
              </a:solidFill>
            </a:endParaRPr>
          </a:p>
          <a:p>
            <a:pPr marL="342900" indent="-342900" algn="r" eaLnBrk="0" hangingPunct="0">
              <a:lnSpc>
                <a:spcPct val="125000"/>
              </a:lnSpc>
              <a:spcBef>
                <a:spcPct val="20000"/>
              </a:spcBef>
              <a:buFont typeface="Arial" pitchFamily="34" charset="0"/>
              <a:buNone/>
            </a:pPr>
            <a:endParaRPr lang="zh-CN" altLang="en-US" sz="1100" dirty="0">
              <a:solidFill>
                <a:srgbClr val="FFFFFF"/>
              </a:solidFill>
            </a:endParaRPr>
          </a:p>
          <a:p>
            <a:pPr marL="342900" indent="-342900" algn="r" eaLnBrk="0" hangingPunct="0">
              <a:lnSpc>
                <a:spcPct val="125000"/>
              </a:lnSpc>
              <a:spcBef>
                <a:spcPct val="20000"/>
              </a:spcBef>
              <a:buFont typeface="Arial" pitchFamily="34" charset="0"/>
              <a:buNone/>
            </a:pPr>
            <a:endParaRPr lang="zh-CN" altLang="en-US" sz="1100" dirty="0">
              <a:solidFill>
                <a:srgbClr val="FFFFFF"/>
              </a:solidFill>
            </a:endParaRPr>
          </a:p>
          <a:p>
            <a:pPr marL="342900" indent="-342900" algn="r" eaLnBrk="0" hangingPunct="0">
              <a:lnSpc>
                <a:spcPct val="125000"/>
              </a:lnSpc>
              <a:spcBef>
                <a:spcPct val="20000"/>
              </a:spcBef>
              <a:buFont typeface="Arial" pitchFamily="34" charset="0"/>
              <a:buNone/>
            </a:pPr>
            <a:r>
              <a:rPr lang="zh-CN" altLang="en-US" sz="1100" dirty="0">
                <a:solidFill>
                  <a:srgbClr val="FFFFFF"/>
                </a:solidFill>
              </a:rPr>
              <a:t>英文正文</a:t>
            </a:r>
            <a:r>
              <a:rPr lang="en-US" altLang="zh-CN" sz="1100" dirty="0">
                <a:solidFill>
                  <a:srgbClr val="FFFFFF"/>
                </a:solidFill>
              </a:rPr>
              <a:t>:20-</a:t>
            </a:r>
            <a:r>
              <a:rPr lang="en-US" altLang="zh-CN" sz="1100" dirty="0" err="1">
                <a:solidFill>
                  <a:srgbClr val="FFFFFF"/>
                </a:solidFill>
              </a:rPr>
              <a:t>22pt</a:t>
            </a:r>
            <a:endParaRPr lang="en-US" altLang="zh-CN" sz="1100" dirty="0">
              <a:solidFill>
                <a:srgbClr val="FFFFFF"/>
              </a:solidFill>
            </a:endParaRPr>
          </a:p>
          <a:p>
            <a:pPr marL="342900" indent="-342900" algn="r" eaLnBrk="0" hangingPunct="0">
              <a:lnSpc>
                <a:spcPct val="125000"/>
              </a:lnSpc>
              <a:spcBef>
                <a:spcPct val="20000"/>
              </a:spcBef>
              <a:buFont typeface="Arial" pitchFamily="34" charset="0"/>
              <a:buNone/>
            </a:pPr>
            <a:r>
              <a:rPr lang="zh-CN" altLang="en-US" sz="1100" dirty="0">
                <a:solidFill>
                  <a:srgbClr val="FFFFFF"/>
                </a:solidFill>
              </a:rPr>
              <a:t>子目录 </a:t>
            </a:r>
            <a:r>
              <a:rPr lang="en-US" altLang="zh-CN" sz="1100" dirty="0">
                <a:solidFill>
                  <a:srgbClr val="FFFFFF"/>
                </a:solidFill>
              </a:rPr>
              <a:t>(2-5</a:t>
            </a:r>
            <a:r>
              <a:rPr lang="zh-CN" altLang="en-US" sz="1100" dirty="0">
                <a:solidFill>
                  <a:srgbClr val="FFFFFF"/>
                </a:solidFill>
              </a:rPr>
              <a:t>级</a:t>
            </a:r>
            <a:r>
              <a:rPr lang="en-US" altLang="zh-CN" sz="1100" dirty="0">
                <a:solidFill>
                  <a:srgbClr val="FFFFFF"/>
                </a:solidFill>
              </a:rPr>
              <a:t>) :</a:t>
            </a:r>
            <a:r>
              <a:rPr lang="en-US" altLang="zh-CN" sz="1100" dirty="0" err="1">
                <a:solidFill>
                  <a:srgbClr val="FFFFFF"/>
                </a:solidFill>
              </a:rPr>
              <a:t>18pt</a:t>
            </a:r>
            <a:r>
              <a:rPr lang="en-US" altLang="zh-CN" sz="1100" dirty="0">
                <a:solidFill>
                  <a:srgbClr val="FFFFFF"/>
                </a:solidFill>
              </a:rPr>
              <a:t>  </a:t>
            </a:r>
          </a:p>
          <a:p>
            <a:pPr marL="342900" indent="-342900" algn="r" eaLnBrk="0" hangingPunct="0">
              <a:lnSpc>
                <a:spcPct val="125000"/>
              </a:lnSpc>
              <a:spcBef>
                <a:spcPct val="20000"/>
              </a:spcBef>
              <a:buFont typeface="Arial" pitchFamily="34" charset="0"/>
              <a:buNone/>
            </a:pPr>
            <a:r>
              <a:rPr lang="zh-CN" altLang="en-US" sz="1100" dirty="0">
                <a:solidFill>
                  <a:srgbClr val="FFFFFF"/>
                </a:solidFill>
              </a:rPr>
              <a:t>颜色</a:t>
            </a:r>
            <a:r>
              <a:rPr lang="en-US" altLang="zh-CN" sz="1100" dirty="0">
                <a:solidFill>
                  <a:srgbClr val="FFFFFF"/>
                </a:solidFill>
              </a:rPr>
              <a:t>:</a:t>
            </a:r>
            <a:r>
              <a:rPr lang="zh-CN" altLang="en-US" sz="1100" dirty="0">
                <a:solidFill>
                  <a:srgbClr val="FFFFFF"/>
                </a:solidFill>
              </a:rPr>
              <a:t>黑色</a:t>
            </a:r>
          </a:p>
          <a:p>
            <a:pPr marL="342900" indent="-342900" algn="r" eaLnBrk="0" hangingPunct="0">
              <a:lnSpc>
                <a:spcPct val="125000"/>
              </a:lnSpc>
              <a:spcBef>
                <a:spcPct val="20000"/>
              </a:spcBef>
              <a:buFont typeface="Arial" pitchFamily="34" charset="0"/>
              <a:buNone/>
            </a:pPr>
            <a:r>
              <a:rPr lang="zh-CN" altLang="en-US" sz="1100" dirty="0">
                <a:solidFill>
                  <a:srgbClr val="FFFFFF"/>
                </a:solidFill>
              </a:rPr>
              <a:t>内部使用字体 </a:t>
            </a:r>
            <a:r>
              <a:rPr lang="en-US" altLang="zh-CN" sz="1100" dirty="0">
                <a:solidFill>
                  <a:srgbClr val="FFFFFF"/>
                </a:solidFill>
              </a:rPr>
              <a:t>:</a:t>
            </a:r>
          </a:p>
          <a:p>
            <a:pPr marL="342900" indent="-342900" algn="r" eaLnBrk="0" hangingPunct="0">
              <a:lnSpc>
                <a:spcPct val="125000"/>
              </a:lnSpc>
              <a:spcBef>
                <a:spcPct val="20000"/>
              </a:spcBef>
              <a:buFont typeface="Arial" pitchFamily="34" charset="0"/>
              <a:buNone/>
            </a:pPr>
            <a:r>
              <a:rPr lang="en-US" altLang="zh-CN" sz="1100" dirty="0" err="1">
                <a:solidFill>
                  <a:srgbClr val="FFFFFF"/>
                </a:solidFill>
              </a:rPr>
              <a:t>FrutigerNext</a:t>
            </a:r>
            <a:r>
              <a:rPr lang="en-US" altLang="zh-CN" sz="1100" dirty="0">
                <a:solidFill>
                  <a:srgbClr val="FFFFFF"/>
                </a:solidFill>
              </a:rPr>
              <a:t> LT Regular</a:t>
            </a:r>
          </a:p>
          <a:p>
            <a:pPr marL="342900" indent="-342900" algn="r" eaLnBrk="0" hangingPunct="0">
              <a:lnSpc>
                <a:spcPct val="125000"/>
              </a:lnSpc>
              <a:spcBef>
                <a:spcPct val="20000"/>
              </a:spcBef>
              <a:buFont typeface="Arial" pitchFamily="34" charset="0"/>
              <a:buNone/>
            </a:pPr>
            <a:r>
              <a:rPr lang="zh-CN" altLang="en-US" sz="1100" dirty="0">
                <a:solidFill>
                  <a:srgbClr val="FFFFFF"/>
                </a:solidFill>
              </a:rPr>
              <a:t>外部使用字体 </a:t>
            </a:r>
            <a:r>
              <a:rPr lang="en-US" altLang="zh-CN" sz="1100" dirty="0">
                <a:solidFill>
                  <a:srgbClr val="FFFFFF"/>
                </a:solidFill>
              </a:rPr>
              <a:t>: Arial</a:t>
            </a:r>
          </a:p>
          <a:p>
            <a:pPr marL="342900" indent="-342900" algn="r" eaLnBrk="0" hangingPunct="0">
              <a:lnSpc>
                <a:spcPct val="75000"/>
              </a:lnSpc>
              <a:spcBef>
                <a:spcPct val="20000"/>
              </a:spcBef>
              <a:buFont typeface="Arial" pitchFamily="34" charset="0"/>
              <a:buNone/>
            </a:pPr>
            <a:endParaRPr lang="en-US" altLang="zh-CN" sz="1100" dirty="0">
              <a:solidFill>
                <a:srgbClr val="FFFFFF"/>
              </a:solidFill>
            </a:endParaRPr>
          </a:p>
          <a:p>
            <a:pPr marL="342900" indent="-342900" algn="r" eaLnBrk="0" hangingPunct="0">
              <a:lnSpc>
                <a:spcPct val="125000"/>
              </a:lnSpc>
              <a:spcBef>
                <a:spcPct val="20000"/>
              </a:spcBef>
              <a:buFont typeface="Arial" pitchFamily="34" charset="0"/>
              <a:buNone/>
            </a:pPr>
            <a:r>
              <a:rPr lang="zh-CN" altLang="en-US" sz="1100" dirty="0">
                <a:solidFill>
                  <a:srgbClr val="FFFFFF"/>
                </a:solidFill>
              </a:rPr>
              <a:t>中文正文</a:t>
            </a:r>
            <a:r>
              <a:rPr lang="en-US" altLang="zh-CN" sz="1100" dirty="0">
                <a:solidFill>
                  <a:srgbClr val="FFFFFF"/>
                </a:solidFill>
              </a:rPr>
              <a:t>:18-</a:t>
            </a:r>
            <a:r>
              <a:rPr lang="en-US" altLang="zh-CN" sz="1100" dirty="0" err="1">
                <a:solidFill>
                  <a:srgbClr val="FFFFFF"/>
                </a:solidFill>
              </a:rPr>
              <a:t>20pt</a:t>
            </a:r>
            <a:endParaRPr lang="en-US" altLang="zh-CN" sz="1100" dirty="0">
              <a:solidFill>
                <a:srgbClr val="FFFFFF"/>
              </a:solidFill>
            </a:endParaRPr>
          </a:p>
          <a:p>
            <a:pPr marL="342900" indent="-342900" algn="r" eaLnBrk="0" hangingPunct="0">
              <a:lnSpc>
                <a:spcPct val="125000"/>
              </a:lnSpc>
              <a:spcBef>
                <a:spcPct val="20000"/>
              </a:spcBef>
              <a:buFont typeface="Arial" pitchFamily="34" charset="0"/>
              <a:buNone/>
            </a:pPr>
            <a:r>
              <a:rPr lang="zh-CN" altLang="en-US" sz="1100" dirty="0">
                <a:solidFill>
                  <a:srgbClr val="FFFFFF"/>
                </a:solidFill>
              </a:rPr>
              <a:t>子目录</a:t>
            </a:r>
            <a:r>
              <a:rPr lang="en-US" altLang="zh-CN" sz="1100" dirty="0">
                <a:solidFill>
                  <a:srgbClr val="FFFFFF"/>
                </a:solidFill>
              </a:rPr>
              <a:t>(2-5</a:t>
            </a:r>
            <a:r>
              <a:rPr lang="zh-CN" altLang="en-US" sz="1100" dirty="0">
                <a:solidFill>
                  <a:srgbClr val="FFFFFF"/>
                </a:solidFill>
              </a:rPr>
              <a:t>级</a:t>
            </a:r>
            <a:r>
              <a:rPr lang="en-US" altLang="zh-CN" sz="1100" dirty="0">
                <a:solidFill>
                  <a:srgbClr val="FFFFFF"/>
                </a:solidFill>
              </a:rPr>
              <a:t>):</a:t>
            </a:r>
            <a:r>
              <a:rPr lang="en-US" altLang="zh-CN" sz="1100" dirty="0" err="1">
                <a:solidFill>
                  <a:srgbClr val="FFFFFF"/>
                </a:solidFill>
              </a:rPr>
              <a:t>18pt</a:t>
            </a:r>
            <a:r>
              <a:rPr lang="en-US" altLang="zh-CN" sz="1100" dirty="0">
                <a:solidFill>
                  <a:srgbClr val="FFFFFF"/>
                </a:solidFill>
              </a:rPr>
              <a:t> </a:t>
            </a:r>
            <a:endParaRPr lang="zh-CN" altLang="en-US" sz="1100" dirty="0">
              <a:solidFill>
                <a:srgbClr val="FFFFFF"/>
              </a:solidFill>
            </a:endParaRPr>
          </a:p>
          <a:p>
            <a:pPr marL="342900" indent="-342900" algn="r" eaLnBrk="0" hangingPunct="0">
              <a:lnSpc>
                <a:spcPct val="125000"/>
              </a:lnSpc>
              <a:spcBef>
                <a:spcPct val="20000"/>
              </a:spcBef>
              <a:buFont typeface="Arial" pitchFamily="34" charset="0"/>
              <a:buNone/>
            </a:pPr>
            <a:r>
              <a:rPr lang="zh-CN" altLang="en-US" sz="1100" dirty="0">
                <a:solidFill>
                  <a:srgbClr val="FFFFFF"/>
                </a:solidFill>
              </a:rPr>
              <a:t>颜色</a:t>
            </a:r>
            <a:r>
              <a:rPr lang="en-US" altLang="zh-CN" sz="1100" dirty="0">
                <a:solidFill>
                  <a:srgbClr val="FFFFFF"/>
                </a:solidFill>
              </a:rPr>
              <a:t>:</a:t>
            </a:r>
            <a:r>
              <a:rPr lang="zh-CN" altLang="en-US" sz="1100" dirty="0">
                <a:solidFill>
                  <a:srgbClr val="FFFFFF"/>
                </a:solidFill>
              </a:rPr>
              <a:t>黑色</a:t>
            </a:r>
          </a:p>
          <a:p>
            <a:pPr marL="342900" indent="-342900" algn="r" eaLnBrk="0" hangingPunct="0">
              <a:lnSpc>
                <a:spcPct val="125000"/>
              </a:lnSpc>
              <a:spcBef>
                <a:spcPct val="20000"/>
              </a:spcBef>
              <a:buFont typeface="Arial" pitchFamily="34" charset="0"/>
              <a:buNone/>
            </a:pPr>
            <a:r>
              <a:rPr lang="zh-CN" altLang="en-US" sz="1100" dirty="0">
                <a:solidFill>
                  <a:srgbClr val="FFFFFF"/>
                </a:solidFill>
              </a:rPr>
              <a:t>字体</a:t>
            </a:r>
            <a:r>
              <a:rPr lang="en-US" altLang="zh-CN" sz="1100" dirty="0">
                <a:solidFill>
                  <a:srgbClr val="FFFFFF"/>
                </a:solidFill>
              </a:rPr>
              <a:t>:</a:t>
            </a:r>
            <a:r>
              <a:rPr lang="zh-CN" altLang="en-US" sz="1100" dirty="0">
                <a:solidFill>
                  <a:srgbClr val="FFFFFF"/>
                </a:solidFill>
              </a:rPr>
              <a:t>细黑体</a:t>
            </a:r>
            <a:r>
              <a:rPr lang="zh-CN" altLang="en-US" sz="1100" dirty="0">
                <a:solidFill>
                  <a:srgbClr val="FFFFFF"/>
                </a:solidFill>
                <a:latin typeface="Arial" pitchFamily="34" charset="0"/>
                <a:ea typeface="黑体" pitchFamily="49" charset="-122"/>
              </a:rPr>
              <a:t> </a:t>
            </a:r>
          </a:p>
        </p:txBody>
      </p:sp>
      <p:grpSp>
        <p:nvGrpSpPr>
          <p:cNvPr id="9222" name="Group 14"/>
          <p:cNvGrpSpPr>
            <a:grpSpLocks/>
          </p:cNvGrpSpPr>
          <p:nvPr/>
        </p:nvGrpSpPr>
        <p:grpSpPr bwMode="auto">
          <a:xfrm>
            <a:off x="9324975" y="3367088"/>
            <a:ext cx="919163" cy="3490912"/>
            <a:chOff x="5839" y="2160"/>
            <a:chExt cx="579" cy="2199"/>
          </a:xfrm>
        </p:grpSpPr>
        <p:sp>
          <p:nvSpPr>
            <p:cNvPr id="9225" name="Rectangle 15"/>
            <p:cNvSpPr>
              <a:spLocks noChangeArrowheads="1"/>
            </p:cNvSpPr>
            <p:nvPr userDrawn="1"/>
          </p:nvSpPr>
          <p:spPr bwMode="auto">
            <a:xfrm>
              <a:off x="5839" y="2160"/>
              <a:ext cx="579" cy="2199"/>
            </a:xfrm>
            <a:prstGeom prst="rect">
              <a:avLst/>
            </a:prstGeom>
            <a:solidFill>
              <a:schemeClr val="bg1"/>
            </a:solidFill>
            <a:ln>
              <a:noFill/>
            </a:ln>
            <a:effectLst/>
            <a:extLst>
              <a:ext uri="{91240B29-F687-4F45-9708-019B960494DF}">
                <a14:hiddenLine xmlns:a14="http://schemas.microsoft.com/office/drawing/2010/main" xmlns="" w="9525" algn="ctr">
                  <a:solidFill>
                    <a:schemeClr val="tx1"/>
                  </a:solidFill>
                  <a:miter lim="800000"/>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lIns="91425" tIns="45712" rIns="91425" bIns="45712" anchor="ctr">
              <a:spAutoFit/>
            </a:bodyPr>
            <a:lstStyle/>
            <a:p>
              <a:endParaRPr lang="zh-CN" altLang="en-US"/>
            </a:p>
          </p:txBody>
        </p:sp>
        <p:grpSp>
          <p:nvGrpSpPr>
            <p:cNvPr id="9226" name="Group 16"/>
            <p:cNvGrpSpPr>
              <a:grpSpLocks/>
            </p:cNvGrpSpPr>
            <p:nvPr userDrawn="1"/>
          </p:nvGrpSpPr>
          <p:grpSpPr bwMode="auto">
            <a:xfrm>
              <a:off x="5893" y="2387"/>
              <a:ext cx="466" cy="115"/>
              <a:chOff x="5893" y="2387"/>
              <a:chExt cx="466" cy="115"/>
            </a:xfrm>
          </p:grpSpPr>
          <p:sp>
            <p:nvSpPr>
              <p:cNvPr id="9287" name="Rectangle 17"/>
              <p:cNvSpPr>
                <a:spLocks noChangeArrowheads="1"/>
              </p:cNvSpPr>
              <p:nvPr userDrawn="1"/>
            </p:nvSpPr>
            <p:spPr bwMode="auto">
              <a:xfrm flipV="1">
                <a:off x="6010" y="2387"/>
                <a:ext cx="116" cy="115"/>
              </a:xfrm>
              <a:prstGeom prst="rect">
                <a:avLst/>
              </a:prstGeom>
              <a:solidFill>
                <a:srgbClr val="FFCC66"/>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9288" name="Rectangle 18"/>
              <p:cNvSpPr>
                <a:spLocks noChangeArrowheads="1"/>
              </p:cNvSpPr>
              <p:nvPr userDrawn="1"/>
            </p:nvSpPr>
            <p:spPr bwMode="auto">
              <a:xfrm flipV="1">
                <a:off x="6126" y="2387"/>
                <a:ext cx="116" cy="115"/>
              </a:xfrm>
              <a:prstGeom prst="rect">
                <a:avLst/>
              </a:prstGeom>
              <a:solidFill>
                <a:srgbClr val="FF9900"/>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9289" name="Rectangle 19"/>
              <p:cNvSpPr>
                <a:spLocks noChangeArrowheads="1"/>
              </p:cNvSpPr>
              <p:nvPr userDrawn="1"/>
            </p:nvSpPr>
            <p:spPr bwMode="auto">
              <a:xfrm flipV="1">
                <a:off x="6242" y="2387"/>
                <a:ext cx="117" cy="115"/>
              </a:xfrm>
              <a:prstGeom prst="rect">
                <a:avLst/>
              </a:prstGeom>
              <a:solidFill>
                <a:srgbClr val="99660A"/>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9290" name="Rectangle 20"/>
              <p:cNvSpPr>
                <a:spLocks noChangeArrowheads="1"/>
              </p:cNvSpPr>
              <p:nvPr userDrawn="1"/>
            </p:nvSpPr>
            <p:spPr bwMode="auto">
              <a:xfrm flipV="1">
                <a:off x="5893" y="2387"/>
                <a:ext cx="117" cy="115"/>
              </a:xfrm>
              <a:prstGeom prst="rect">
                <a:avLst/>
              </a:prstGeom>
              <a:solidFill>
                <a:srgbClr val="FFCC99"/>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grpSp>
        <p:grpSp>
          <p:nvGrpSpPr>
            <p:cNvPr id="9227" name="Group 21"/>
            <p:cNvGrpSpPr>
              <a:grpSpLocks/>
            </p:cNvGrpSpPr>
            <p:nvPr userDrawn="1"/>
          </p:nvGrpSpPr>
          <p:grpSpPr bwMode="auto">
            <a:xfrm>
              <a:off x="5893" y="2523"/>
              <a:ext cx="466" cy="115"/>
              <a:chOff x="5893" y="2523"/>
              <a:chExt cx="466" cy="115"/>
            </a:xfrm>
          </p:grpSpPr>
          <p:sp>
            <p:nvSpPr>
              <p:cNvPr id="9283" name="Rectangle 22"/>
              <p:cNvSpPr>
                <a:spLocks noChangeArrowheads="1"/>
              </p:cNvSpPr>
              <p:nvPr userDrawn="1"/>
            </p:nvSpPr>
            <p:spPr bwMode="auto">
              <a:xfrm flipV="1">
                <a:off x="6010" y="2523"/>
                <a:ext cx="116" cy="115"/>
              </a:xfrm>
              <a:prstGeom prst="rect">
                <a:avLst/>
              </a:prstGeom>
              <a:solidFill>
                <a:srgbClr val="99CCFF"/>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9284" name="Rectangle 23"/>
              <p:cNvSpPr>
                <a:spLocks noChangeArrowheads="1"/>
              </p:cNvSpPr>
              <p:nvPr userDrawn="1"/>
            </p:nvSpPr>
            <p:spPr bwMode="auto">
              <a:xfrm flipV="1">
                <a:off x="6126" y="2523"/>
                <a:ext cx="116" cy="115"/>
              </a:xfrm>
              <a:prstGeom prst="rect">
                <a:avLst/>
              </a:prstGeom>
              <a:solidFill>
                <a:srgbClr val="99CCCC"/>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9285" name="Rectangle 24"/>
              <p:cNvSpPr>
                <a:spLocks noChangeArrowheads="1"/>
              </p:cNvSpPr>
              <p:nvPr userDrawn="1"/>
            </p:nvSpPr>
            <p:spPr bwMode="auto">
              <a:xfrm flipV="1">
                <a:off x="6242" y="2523"/>
                <a:ext cx="117" cy="115"/>
              </a:xfrm>
              <a:prstGeom prst="rect">
                <a:avLst/>
              </a:prstGeom>
              <a:solidFill>
                <a:srgbClr val="009999"/>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9286" name="Rectangle 25"/>
              <p:cNvSpPr>
                <a:spLocks noChangeArrowheads="1"/>
              </p:cNvSpPr>
              <p:nvPr userDrawn="1"/>
            </p:nvSpPr>
            <p:spPr bwMode="auto">
              <a:xfrm flipV="1">
                <a:off x="5893" y="2523"/>
                <a:ext cx="117" cy="115"/>
              </a:xfrm>
              <a:prstGeom prst="rect">
                <a:avLst/>
              </a:prstGeom>
              <a:solidFill>
                <a:srgbClr val="CCCCFF"/>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grpSp>
        <p:grpSp>
          <p:nvGrpSpPr>
            <p:cNvPr id="9228" name="Group 26"/>
            <p:cNvGrpSpPr>
              <a:grpSpLocks/>
            </p:cNvGrpSpPr>
            <p:nvPr userDrawn="1"/>
          </p:nvGrpSpPr>
          <p:grpSpPr bwMode="auto">
            <a:xfrm>
              <a:off x="5893" y="2659"/>
              <a:ext cx="466" cy="115"/>
              <a:chOff x="5893" y="2659"/>
              <a:chExt cx="466" cy="115"/>
            </a:xfrm>
          </p:grpSpPr>
          <p:sp>
            <p:nvSpPr>
              <p:cNvPr id="9279" name="Rectangle 27"/>
              <p:cNvSpPr>
                <a:spLocks noChangeArrowheads="1"/>
              </p:cNvSpPr>
              <p:nvPr userDrawn="1"/>
            </p:nvSpPr>
            <p:spPr bwMode="auto">
              <a:xfrm flipV="1">
                <a:off x="6010" y="2659"/>
                <a:ext cx="116" cy="115"/>
              </a:xfrm>
              <a:prstGeom prst="rect">
                <a:avLst/>
              </a:prstGeom>
              <a:solidFill>
                <a:srgbClr val="99CCCC"/>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9280" name="Rectangle 28"/>
              <p:cNvSpPr>
                <a:spLocks noChangeArrowheads="1"/>
              </p:cNvSpPr>
              <p:nvPr userDrawn="1"/>
            </p:nvSpPr>
            <p:spPr bwMode="auto">
              <a:xfrm flipV="1">
                <a:off x="6126" y="2659"/>
                <a:ext cx="116" cy="115"/>
              </a:xfrm>
              <a:prstGeom prst="rect">
                <a:avLst/>
              </a:prstGeom>
              <a:solidFill>
                <a:srgbClr val="0099CC"/>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9281" name="Rectangle 29"/>
              <p:cNvSpPr>
                <a:spLocks noChangeArrowheads="1"/>
              </p:cNvSpPr>
              <p:nvPr userDrawn="1"/>
            </p:nvSpPr>
            <p:spPr bwMode="auto">
              <a:xfrm flipV="1">
                <a:off x="6242" y="2659"/>
                <a:ext cx="117" cy="115"/>
              </a:xfrm>
              <a:prstGeom prst="rect">
                <a:avLst/>
              </a:prstGeom>
              <a:solidFill>
                <a:srgbClr val="006699"/>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9282" name="Rectangle 30"/>
              <p:cNvSpPr>
                <a:spLocks noChangeArrowheads="1"/>
              </p:cNvSpPr>
              <p:nvPr userDrawn="1"/>
            </p:nvSpPr>
            <p:spPr bwMode="auto">
              <a:xfrm flipV="1">
                <a:off x="5893" y="2659"/>
                <a:ext cx="117" cy="115"/>
              </a:xfrm>
              <a:prstGeom prst="rect">
                <a:avLst/>
              </a:prstGeom>
              <a:solidFill>
                <a:srgbClr val="CCFF99"/>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grpSp>
        <p:grpSp>
          <p:nvGrpSpPr>
            <p:cNvPr id="9229" name="Group 31"/>
            <p:cNvGrpSpPr>
              <a:grpSpLocks/>
            </p:cNvGrpSpPr>
            <p:nvPr userDrawn="1"/>
          </p:nvGrpSpPr>
          <p:grpSpPr bwMode="auto">
            <a:xfrm>
              <a:off x="5893" y="2251"/>
              <a:ext cx="466" cy="119"/>
              <a:chOff x="5893" y="2251"/>
              <a:chExt cx="466" cy="119"/>
            </a:xfrm>
          </p:grpSpPr>
          <p:sp>
            <p:nvSpPr>
              <p:cNvPr id="9275" name="Rectangle 32"/>
              <p:cNvSpPr>
                <a:spLocks noChangeArrowheads="1"/>
              </p:cNvSpPr>
              <p:nvPr userDrawn="1"/>
            </p:nvSpPr>
            <p:spPr bwMode="auto">
              <a:xfrm flipV="1">
                <a:off x="6126" y="2251"/>
                <a:ext cx="116" cy="119"/>
              </a:xfrm>
              <a:prstGeom prst="rect">
                <a:avLst/>
              </a:prstGeom>
              <a:solidFill>
                <a:srgbClr val="FF9900"/>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9276" name="Rectangle 33"/>
              <p:cNvSpPr>
                <a:spLocks noChangeArrowheads="1"/>
              </p:cNvSpPr>
              <p:nvPr userDrawn="1"/>
            </p:nvSpPr>
            <p:spPr bwMode="auto">
              <a:xfrm flipV="1">
                <a:off x="6242" y="2251"/>
                <a:ext cx="117" cy="119"/>
              </a:xfrm>
              <a:prstGeom prst="rect">
                <a:avLst/>
              </a:prstGeom>
              <a:solidFill>
                <a:srgbClr val="CCCCCC"/>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9277" name="Rectangle 34"/>
              <p:cNvSpPr>
                <a:spLocks noChangeArrowheads="1"/>
              </p:cNvSpPr>
              <p:nvPr userDrawn="1"/>
            </p:nvSpPr>
            <p:spPr bwMode="auto">
              <a:xfrm flipV="1">
                <a:off x="5893" y="2251"/>
                <a:ext cx="117" cy="119"/>
              </a:xfrm>
              <a:prstGeom prst="rect">
                <a:avLst/>
              </a:prstGeom>
              <a:solidFill>
                <a:srgbClr val="99CCFF"/>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9278" name="Rectangle 35"/>
              <p:cNvSpPr>
                <a:spLocks noChangeArrowheads="1"/>
              </p:cNvSpPr>
              <p:nvPr userDrawn="1"/>
            </p:nvSpPr>
            <p:spPr bwMode="auto">
              <a:xfrm flipV="1">
                <a:off x="6010" y="2251"/>
                <a:ext cx="116" cy="119"/>
              </a:xfrm>
              <a:prstGeom prst="rect">
                <a:avLst/>
              </a:prstGeom>
              <a:solidFill>
                <a:srgbClr val="669900"/>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grpSp>
        <p:grpSp>
          <p:nvGrpSpPr>
            <p:cNvPr id="9230" name="Group 36"/>
            <p:cNvGrpSpPr>
              <a:grpSpLocks/>
            </p:cNvGrpSpPr>
            <p:nvPr userDrawn="1"/>
          </p:nvGrpSpPr>
          <p:grpSpPr bwMode="auto">
            <a:xfrm>
              <a:off x="5893" y="2886"/>
              <a:ext cx="466" cy="115"/>
              <a:chOff x="5893" y="2886"/>
              <a:chExt cx="466" cy="115"/>
            </a:xfrm>
          </p:grpSpPr>
          <p:sp>
            <p:nvSpPr>
              <p:cNvPr id="9271" name="Rectangle 37"/>
              <p:cNvSpPr>
                <a:spLocks noChangeArrowheads="1"/>
              </p:cNvSpPr>
              <p:nvPr userDrawn="1"/>
            </p:nvSpPr>
            <p:spPr bwMode="auto">
              <a:xfrm flipV="1">
                <a:off x="6010" y="2886"/>
                <a:ext cx="116" cy="115"/>
              </a:xfrm>
              <a:prstGeom prst="rect">
                <a:avLst/>
              </a:prstGeom>
              <a:solidFill>
                <a:srgbClr val="FF9900"/>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9272" name="Rectangle 38"/>
              <p:cNvSpPr>
                <a:spLocks noChangeArrowheads="1"/>
              </p:cNvSpPr>
              <p:nvPr userDrawn="1"/>
            </p:nvSpPr>
            <p:spPr bwMode="auto">
              <a:xfrm flipV="1">
                <a:off x="6126" y="2886"/>
                <a:ext cx="116" cy="115"/>
              </a:xfrm>
              <a:prstGeom prst="rect">
                <a:avLst/>
              </a:prstGeom>
              <a:solidFill>
                <a:srgbClr val="FFCC99"/>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9273" name="Rectangle 39"/>
              <p:cNvSpPr>
                <a:spLocks noChangeArrowheads="1"/>
              </p:cNvSpPr>
              <p:nvPr userDrawn="1"/>
            </p:nvSpPr>
            <p:spPr bwMode="auto">
              <a:xfrm flipV="1">
                <a:off x="6242" y="2886"/>
                <a:ext cx="117" cy="115"/>
              </a:xfrm>
              <a:prstGeom prst="rect">
                <a:avLst/>
              </a:prstGeom>
              <a:solidFill>
                <a:srgbClr val="FFCC66"/>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9274" name="Rectangle 40"/>
              <p:cNvSpPr>
                <a:spLocks noChangeArrowheads="1"/>
              </p:cNvSpPr>
              <p:nvPr userDrawn="1"/>
            </p:nvSpPr>
            <p:spPr bwMode="auto">
              <a:xfrm flipV="1">
                <a:off x="5893" y="2886"/>
                <a:ext cx="117" cy="115"/>
              </a:xfrm>
              <a:prstGeom prst="rect">
                <a:avLst/>
              </a:prstGeom>
              <a:solidFill>
                <a:schemeClr val="tx2"/>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grpSp>
        <p:grpSp>
          <p:nvGrpSpPr>
            <p:cNvPr id="9231" name="Group 41"/>
            <p:cNvGrpSpPr>
              <a:grpSpLocks/>
            </p:cNvGrpSpPr>
            <p:nvPr userDrawn="1"/>
          </p:nvGrpSpPr>
          <p:grpSpPr bwMode="auto">
            <a:xfrm>
              <a:off x="5893" y="3022"/>
              <a:ext cx="466" cy="115"/>
              <a:chOff x="5893" y="3022"/>
              <a:chExt cx="466" cy="115"/>
            </a:xfrm>
          </p:grpSpPr>
          <p:sp>
            <p:nvSpPr>
              <p:cNvPr id="9267" name="Rectangle 42"/>
              <p:cNvSpPr>
                <a:spLocks noChangeArrowheads="1"/>
              </p:cNvSpPr>
              <p:nvPr userDrawn="1"/>
            </p:nvSpPr>
            <p:spPr bwMode="auto">
              <a:xfrm flipV="1">
                <a:off x="6010" y="3022"/>
                <a:ext cx="116" cy="115"/>
              </a:xfrm>
              <a:prstGeom prst="rect">
                <a:avLst/>
              </a:prstGeom>
              <a:solidFill>
                <a:srgbClr val="006699"/>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9268" name="Rectangle 43"/>
              <p:cNvSpPr>
                <a:spLocks noChangeArrowheads="1"/>
              </p:cNvSpPr>
              <p:nvPr userDrawn="1"/>
            </p:nvSpPr>
            <p:spPr bwMode="auto">
              <a:xfrm flipV="1">
                <a:off x="6126" y="3022"/>
                <a:ext cx="116" cy="115"/>
              </a:xfrm>
              <a:prstGeom prst="rect">
                <a:avLst/>
              </a:prstGeom>
              <a:solidFill>
                <a:srgbClr val="99CCFF"/>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9269" name="Rectangle 44"/>
              <p:cNvSpPr>
                <a:spLocks noChangeArrowheads="1"/>
              </p:cNvSpPr>
              <p:nvPr userDrawn="1"/>
            </p:nvSpPr>
            <p:spPr bwMode="auto">
              <a:xfrm flipV="1">
                <a:off x="6242" y="3022"/>
                <a:ext cx="117" cy="115"/>
              </a:xfrm>
              <a:prstGeom prst="rect">
                <a:avLst/>
              </a:prstGeom>
              <a:solidFill>
                <a:srgbClr val="CCCCFF"/>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9270" name="Rectangle 45"/>
              <p:cNvSpPr>
                <a:spLocks noChangeArrowheads="1"/>
              </p:cNvSpPr>
              <p:nvPr userDrawn="1"/>
            </p:nvSpPr>
            <p:spPr bwMode="auto">
              <a:xfrm flipV="1">
                <a:off x="5893" y="3022"/>
                <a:ext cx="117" cy="115"/>
              </a:xfrm>
              <a:prstGeom prst="rect">
                <a:avLst/>
              </a:prstGeom>
              <a:solidFill>
                <a:srgbClr val="990000"/>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grpSp>
        <p:grpSp>
          <p:nvGrpSpPr>
            <p:cNvPr id="9232" name="Group 46"/>
            <p:cNvGrpSpPr>
              <a:grpSpLocks/>
            </p:cNvGrpSpPr>
            <p:nvPr userDrawn="1"/>
          </p:nvGrpSpPr>
          <p:grpSpPr bwMode="auto">
            <a:xfrm>
              <a:off x="5893" y="3158"/>
              <a:ext cx="466" cy="115"/>
              <a:chOff x="5893" y="3158"/>
              <a:chExt cx="466" cy="115"/>
            </a:xfrm>
          </p:grpSpPr>
          <p:sp>
            <p:nvSpPr>
              <p:cNvPr id="9263" name="Rectangle 47"/>
              <p:cNvSpPr>
                <a:spLocks noChangeArrowheads="1"/>
              </p:cNvSpPr>
              <p:nvPr userDrawn="1"/>
            </p:nvSpPr>
            <p:spPr bwMode="auto">
              <a:xfrm flipV="1">
                <a:off x="6010" y="3158"/>
                <a:ext cx="116" cy="115"/>
              </a:xfrm>
              <a:prstGeom prst="rect">
                <a:avLst/>
              </a:prstGeom>
              <a:solidFill>
                <a:srgbClr val="009999"/>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9264" name="Rectangle 48"/>
              <p:cNvSpPr>
                <a:spLocks noChangeArrowheads="1"/>
              </p:cNvSpPr>
              <p:nvPr userDrawn="1"/>
            </p:nvSpPr>
            <p:spPr bwMode="auto">
              <a:xfrm flipV="1">
                <a:off x="6126" y="3158"/>
                <a:ext cx="116" cy="115"/>
              </a:xfrm>
              <a:prstGeom prst="rect">
                <a:avLst/>
              </a:prstGeom>
              <a:solidFill>
                <a:srgbClr val="CCFF99"/>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9265" name="Rectangle 49"/>
              <p:cNvSpPr>
                <a:spLocks noChangeArrowheads="1"/>
              </p:cNvSpPr>
              <p:nvPr userDrawn="1"/>
            </p:nvSpPr>
            <p:spPr bwMode="auto">
              <a:xfrm flipV="1">
                <a:off x="6242" y="3158"/>
                <a:ext cx="117" cy="115"/>
              </a:xfrm>
              <a:prstGeom prst="rect">
                <a:avLst/>
              </a:prstGeom>
              <a:solidFill>
                <a:srgbClr val="99CCCC"/>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9266" name="Rectangle 50"/>
              <p:cNvSpPr>
                <a:spLocks noChangeArrowheads="1"/>
              </p:cNvSpPr>
              <p:nvPr userDrawn="1"/>
            </p:nvSpPr>
            <p:spPr bwMode="auto">
              <a:xfrm flipV="1">
                <a:off x="5893" y="3158"/>
                <a:ext cx="117" cy="115"/>
              </a:xfrm>
              <a:prstGeom prst="rect">
                <a:avLst/>
              </a:prstGeom>
              <a:solidFill>
                <a:srgbClr val="990000"/>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grpSp>
        <p:grpSp>
          <p:nvGrpSpPr>
            <p:cNvPr id="9233" name="Group 51"/>
            <p:cNvGrpSpPr>
              <a:grpSpLocks/>
            </p:cNvGrpSpPr>
            <p:nvPr userDrawn="1"/>
          </p:nvGrpSpPr>
          <p:grpSpPr bwMode="auto">
            <a:xfrm>
              <a:off x="5893" y="3385"/>
              <a:ext cx="466" cy="115"/>
              <a:chOff x="5893" y="3385"/>
              <a:chExt cx="466" cy="115"/>
            </a:xfrm>
          </p:grpSpPr>
          <p:sp>
            <p:nvSpPr>
              <p:cNvPr id="9259" name="Rectangle 52"/>
              <p:cNvSpPr>
                <a:spLocks noChangeArrowheads="1"/>
              </p:cNvSpPr>
              <p:nvPr userDrawn="1"/>
            </p:nvSpPr>
            <p:spPr bwMode="auto">
              <a:xfrm flipV="1">
                <a:off x="6010" y="3385"/>
                <a:ext cx="116" cy="115"/>
              </a:xfrm>
              <a:prstGeom prst="rect">
                <a:avLst/>
              </a:prstGeom>
              <a:solidFill>
                <a:srgbClr val="FF9900"/>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9260" name="Rectangle 53"/>
              <p:cNvSpPr>
                <a:spLocks noChangeArrowheads="1"/>
              </p:cNvSpPr>
              <p:nvPr userDrawn="1"/>
            </p:nvSpPr>
            <p:spPr bwMode="auto">
              <a:xfrm flipV="1">
                <a:off x="6126" y="3385"/>
                <a:ext cx="116" cy="115"/>
              </a:xfrm>
              <a:prstGeom prst="rect">
                <a:avLst/>
              </a:prstGeom>
              <a:solidFill>
                <a:srgbClr val="FFCC99"/>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9261" name="Rectangle 54"/>
              <p:cNvSpPr>
                <a:spLocks noChangeArrowheads="1"/>
              </p:cNvSpPr>
              <p:nvPr userDrawn="1"/>
            </p:nvSpPr>
            <p:spPr bwMode="auto">
              <a:xfrm flipV="1">
                <a:off x="6242" y="3385"/>
                <a:ext cx="117" cy="115"/>
              </a:xfrm>
              <a:prstGeom prst="rect">
                <a:avLst/>
              </a:prstGeom>
              <a:solidFill>
                <a:srgbClr val="FFCC66"/>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9262" name="Rectangle 55"/>
              <p:cNvSpPr>
                <a:spLocks noChangeArrowheads="1"/>
              </p:cNvSpPr>
              <p:nvPr userDrawn="1"/>
            </p:nvSpPr>
            <p:spPr bwMode="auto">
              <a:xfrm flipV="1">
                <a:off x="5893" y="3385"/>
                <a:ext cx="117" cy="115"/>
              </a:xfrm>
              <a:prstGeom prst="rect">
                <a:avLst/>
              </a:prstGeom>
              <a:solidFill>
                <a:schemeClr val="tx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grpSp>
        <p:grpSp>
          <p:nvGrpSpPr>
            <p:cNvPr id="9234" name="Group 56"/>
            <p:cNvGrpSpPr>
              <a:grpSpLocks/>
            </p:cNvGrpSpPr>
            <p:nvPr userDrawn="1"/>
          </p:nvGrpSpPr>
          <p:grpSpPr bwMode="auto">
            <a:xfrm>
              <a:off x="5893" y="3521"/>
              <a:ext cx="466" cy="115"/>
              <a:chOff x="5893" y="3521"/>
              <a:chExt cx="466" cy="115"/>
            </a:xfrm>
          </p:grpSpPr>
          <p:sp>
            <p:nvSpPr>
              <p:cNvPr id="9255" name="Rectangle 57"/>
              <p:cNvSpPr>
                <a:spLocks noChangeArrowheads="1"/>
              </p:cNvSpPr>
              <p:nvPr userDrawn="1"/>
            </p:nvSpPr>
            <p:spPr bwMode="auto">
              <a:xfrm flipV="1">
                <a:off x="6010" y="3521"/>
                <a:ext cx="116" cy="115"/>
              </a:xfrm>
              <a:prstGeom prst="rect">
                <a:avLst/>
              </a:prstGeom>
              <a:solidFill>
                <a:srgbClr val="006699"/>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9256" name="Rectangle 58"/>
              <p:cNvSpPr>
                <a:spLocks noChangeArrowheads="1"/>
              </p:cNvSpPr>
              <p:nvPr userDrawn="1"/>
            </p:nvSpPr>
            <p:spPr bwMode="auto">
              <a:xfrm flipV="1">
                <a:off x="6126" y="3521"/>
                <a:ext cx="116" cy="115"/>
              </a:xfrm>
              <a:prstGeom prst="rect">
                <a:avLst/>
              </a:prstGeom>
              <a:solidFill>
                <a:srgbClr val="99CCFF"/>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9257" name="Rectangle 59"/>
              <p:cNvSpPr>
                <a:spLocks noChangeArrowheads="1"/>
              </p:cNvSpPr>
              <p:nvPr userDrawn="1"/>
            </p:nvSpPr>
            <p:spPr bwMode="auto">
              <a:xfrm flipV="1">
                <a:off x="6242" y="3521"/>
                <a:ext cx="117" cy="115"/>
              </a:xfrm>
              <a:prstGeom prst="rect">
                <a:avLst/>
              </a:prstGeom>
              <a:solidFill>
                <a:srgbClr val="CCCCFF"/>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9258" name="Rectangle 60"/>
              <p:cNvSpPr>
                <a:spLocks noChangeArrowheads="1"/>
              </p:cNvSpPr>
              <p:nvPr userDrawn="1"/>
            </p:nvSpPr>
            <p:spPr bwMode="auto">
              <a:xfrm flipV="1">
                <a:off x="5893" y="3521"/>
                <a:ext cx="117" cy="115"/>
              </a:xfrm>
              <a:prstGeom prst="rect">
                <a:avLst/>
              </a:prstGeom>
              <a:solidFill>
                <a:schemeClr val="tx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grpSp>
        <p:grpSp>
          <p:nvGrpSpPr>
            <p:cNvPr id="9235" name="Group 61"/>
            <p:cNvGrpSpPr>
              <a:grpSpLocks/>
            </p:cNvGrpSpPr>
            <p:nvPr userDrawn="1"/>
          </p:nvGrpSpPr>
          <p:grpSpPr bwMode="auto">
            <a:xfrm>
              <a:off x="5893" y="3657"/>
              <a:ext cx="466" cy="115"/>
              <a:chOff x="5893" y="3657"/>
              <a:chExt cx="466" cy="115"/>
            </a:xfrm>
          </p:grpSpPr>
          <p:sp>
            <p:nvSpPr>
              <p:cNvPr id="9251" name="Rectangle 62"/>
              <p:cNvSpPr>
                <a:spLocks noChangeArrowheads="1"/>
              </p:cNvSpPr>
              <p:nvPr userDrawn="1"/>
            </p:nvSpPr>
            <p:spPr bwMode="auto">
              <a:xfrm flipV="1">
                <a:off x="6010" y="3657"/>
                <a:ext cx="116" cy="115"/>
              </a:xfrm>
              <a:prstGeom prst="rect">
                <a:avLst/>
              </a:prstGeom>
              <a:solidFill>
                <a:srgbClr val="009999"/>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9252" name="Rectangle 63"/>
              <p:cNvSpPr>
                <a:spLocks noChangeArrowheads="1"/>
              </p:cNvSpPr>
              <p:nvPr userDrawn="1"/>
            </p:nvSpPr>
            <p:spPr bwMode="auto">
              <a:xfrm flipV="1">
                <a:off x="6126" y="3657"/>
                <a:ext cx="116" cy="115"/>
              </a:xfrm>
              <a:prstGeom prst="rect">
                <a:avLst/>
              </a:prstGeom>
              <a:solidFill>
                <a:srgbClr val="CCFF99"/>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9253" name="Rectangle 64"/>
              <p:cNvSpPr>
                <a:spLocks noChangeArrowheads="1"/>
              </p:cNvSpPr>
              <p:nvPr userDrawn="1"/>
            </p:nvSpPr>
            <p:spPr bwMode="auto">
              <a:xfrm flipV="1">
                <a:off x="6242" y="3657"/>
                <a:ext cx="117" cy="115"/>
              </a:xfrm>
              <a:prstGeom prst="rect">
                <a:avLst/>
              </a:prstGeom>
              <a:solidFill>
                <a:srgbClr val="99CCCC"/>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9254" name="Rectangle 65"/>
              <p:cNvSpPr>
                <a:spLocks noChangeArrowheads="1"/>
              </p:cNvSpPr>
              <p:nvPr userDrawn="1"/>
            </p:nvSpPr>
            <p:spPr bwMode="auto">
              <a:xfrm flipV="1">
                <a:off x="5893" y="3657"/>
                <a:ext cx="117" cy="115"/>
              </a:xfrm>
              <a:prstGeom prst="rect">
                <a:avLst/>
              </a:prstGeom>
              <a:solidFill>
                <a:schemeClr val="tx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grpSp>
        <p:grpSp>
          <p:nvGrpSpPr>
            <p:cNvPr id="9236" name="Group 66"/>
            <p:cNvGrpSpPr>
              <a:grpSpLocks/>
            </p:cNvGrpSpPr>
            <p:nvPr userDrawn="1"/>
          </p:nvGrpSpPr>
          <p:grpSpPr bwMode="auto">
            <a:xfrm>
              <a:off x="5893" y="3884"/>
              <a:ext cx="466" cy="115"/>
              <a:chOff x="5893" y="3884"/>
              <a:chExt cx="466" cy="115"/>
            </a:xfrm>
          </p:grpSpPr>
          <p:sp>
            <p:nvSpPr>
              <p:cNvPr id="9247" name="Rectangle 67"/>
              <p:cNvSpPr>
                <a:spLocks noChangeArrowheads="1"/>
              </p:cNvSpPr>
              <p:nvPr userDrawn="1"/>
            </p:nvSpPr>
            <p:spPr bwMode="auto">
              <a:xfrm flipV="1">
                <a:off x="6010" y="3884"/>
                <a:ext cx="116" cy="115"/>
              </a:xfrm>
              <a:prstGeom prst="rect">
                <a:avLst/>
              </a:prstGeom>
              <a:solidFill>
                <a:srgbClr val="FF9900"/>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9248" name="Rectangle 68"/>
              <p:cNvSpPr>
                <a:spLocks noChangeArrowheads="1"/>
              </p:cNvSpPr>
              <p:nvPr userDrawn="1"/>
            </p:nvSpPr>
            <p:spPr bwMode="auto">
              <a:xfrm flipV="1">
                <a:off x="6126" y="3884"/>
                <a:ext cx="116" cy="115"/>
              </a:xfrm>
              <a:prstGeom prst="rect">
                <a:avLst/>
              </a:prstGeom>
              <a:solidFill>
                <a:srgbClr val="FFCC99"/>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9249" name="Rectangle 69"/>
              <p:cNvSpPr>
                <a:spLocks noChangeArrowheads="1"/>
              </p:cNvSpPr>
              <p:nvPr userDrawn="1"/>
            </p:nvSpPr>
            <p:spPr bwMode="auto">
              <a:xfrm flipV="1">
                <a:off x="6242" y="3884"/>
                <a:ext cx="117" cy="115"/>
              </a:xfrm>
              <a:prstGeom prst="rect">
                <a:avLst/>
              </a:prstGeom>
              <a:solidFill>
                <a:srgbClr val="FFCC66"/>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9250" name="Rectangle 70"/>
              <p:cNvSpPr>
                <a:spLocks noChangeArrowheads="1"/>
              </p:cNvSpPr>
              <p:nvPr userDrawn="1"/>
            </p:nvSpPr>
            <p:spPr bwMode="auto">
              <a:xfrm flipV="1">
                <a:off x="5893" y="3884"/>
                <a:ext cx="117" cy="115"/>
              </a:xfrm>
              <a:prstGeom prst="rect">
                <a:avLst/>
              </a:prstGeom>
              <a:solidFill>
                <a:schemeClr val="bg2"/>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grpSp>
        <p:grpSp>
          <p:nvGrpSpPr>
            <p:cNvPr id="9237" name="Group 71"/>
            <p:cNvGrpSpPr>
              <a:grpSpLocks/>
            </p:cNvGrpSpPr>
            <p:nvPr userDrawn="1"/>
          </p:nvGrpSpPr>
          <p:grpSpPr bwMode="auto">
            <a:xfrm>
              <a:off x="5893" y="4026"/>
              <a:ext cx="466" cy="115"/>
              <a:chOff x="5893" y="4026"/>
              <a:chExt cx="466" cy="115"/>
            </a:xfrm>
          </p:grpSpPr>
          <p:sp>
            <p:nvSpPr>
              <p:cNvPr id="9243" name="Rectangle 72"/>
              <p:cNvSpPr>
                <a:spLocks noChangeArrowheads="1"/>
              </p:cNvSpPr>
              <p:nvPr userDrawn="1"/>
            </p:nvSpPr>
            <p:spPr bwMode="auto">
              <a:xfrm flipV="1">
                <a:off x="6010" y="4026"/>
                <a:ext cx="116" cy="115"/>
              </a:xfrm>
              <a:prstGeom prst="rect">
                <a:avLst/>
              </a:prstGeom>
              <a:solidFill>
                <a:srgbClr val="006699"/>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9244" name="Rectangle 73"/>
              <p:cNvSpPr>
                <a:spLocks noChangeArrowheads="1"/>
              </p:cNvSpPr>
              <p:nvPr userDrawn="1"/>
            </p:nvSpPr>
            <p:spPr bwMode="auto">
              <a:xfrm flipV="1">
                <a:off x="6126" y="4026"/>
                <a:ext cx="116" cy="115"/>
              </a:xfrm>
              <a:prstGeom prst="rect">
                <a:avLst/>
              </a:prstGeom>
              <a:solidFill>
                <a:srgbClr val="99CCFF"/>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9245" name="Rectangle 74"/>
              <p:cNvSpPr>
                <a:spLocks noChangeArrowheads="1"/>
              </p:cNvSpPr>
              <p:nvPr userDrawn="1"/>
            </p:nvSpPr>
            <p:spPr bwMode="auto">
              <a:xfrm flipV="1">
                <a:off x="6242" y="4026"/>
                <a:ext cx="117" cy="115"/>
              </a:xfrm>
              <a:prstGeom prst="rect">
                <a:avLst/>
              </a:prstGeom>
              <a:solidFill>
                <a:srgbClr val="CCCCFF"/>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9246" name="Rectangle 75"/>
              <p:cNvSpPr>
                <a:spLocks noChangeArrowheads="1"/>
              </p:cNvSpPr>
              <p:nvPr userDrawn="1"/>
            </p:nvSpPr>
            <p:spPr bwMode="auto">
              <a:xfrm flipV="1">
                <a:off x="5893" y="4026"/>
                <a:ext cx="117" cy="115"/>
              </a:xfrm>
              <a:prstGeom prst="rect">
                <a:avLst/>
              </a:prstGeom>
              <a:solidFill>
                <a:schemeClr val="bg2"/>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grpSp>
        <p:grpSp>
          <p:nvGrpSpPr>
            <p:cNvPr id="9238" name="Group 76"/>
            <p:cNvGrpSpPr>
              <a:grpSpLocks/>
            </p:cNvGrpSpPr>
            <p:nvPr userDrawn="1"/>
          </p:nvGrpSpPr>
          <p:grpSpPr bwMode="auto">
            <a:xfrm>
              <a:off x="5893" y="4167"/>
              <a:ext cx="466" cy="115"/>
              <a:chOff x="5893" y="4167"/>
              <a:chExt cx="466" cy="115"/>
            </a:xfrm>
          </p:grpSpPr>
          <p:sp>
            <p:nvSpPr>
              <p:cNvPr id="9239" name="Rectangle 77"/>
              <p:cNvSpPr>
                <a:spLocks noChangeArrowheads="1"/>
              </p:cNvSpPr>
              <p:nvPr userDrawn="1"/>
            </p:nvSpPr>
            <p:spPr bwMode="auto">
              <a:xfrm flipV="1">
                <a:off x="6010" y="4167"/>
                <a:ext cx="116" cy="115"/>
              </a:xfrm>
              <a:prstGeom prst="rect">
                <a:avLst/>
              </a:prstGeom>
              <a:solidFill>
                <a:schemeClr val="hlink"/>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9240" name="Rectangle 78"/>
              <p:cNvSpPr>
                <a:spLocks noChangeArrowheads="1"/>
              </p:cNvSpPr>
              <p:nvPr userDrawn="1"/>
            </p:nvSpPr>
            <p:spPr bwMode="auto">
              <a:xfrm flipV="1">
                <a:off x="6126" y="4167"/>
                <a:ext cx="116" cy="115"/>
              </a:xfrm>
              <a:prstGeom prst="rect">
                <a:avLst/>
              </a:prstGeom>
              <a:solidFill>
                <a:schemeClr val="accent2"/>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9241" name="Rectangle 79"/>
              <p:cNvSpPr>
                <a:spLocks noChangeArrowheads="1"/>
              </p:cNvSpPr>
              <p:nvPr userDrawn="1"/>
            </p:nvSpPr>
            <p:spPr bwMode="auto">
              <a:xfrm flipV="1">
                <a:off x="6242" y="4167"/>
                <a:ext cx="117" cy="115"/>
              </a:xfrm>
              <a:prstGeom prst="rect">
                <a:avLst/>
              </a:prstGeom>
              <a:solidFill>
                <a:schemeClr val="accent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9242" name="Rectangle 80"/>
              <p:cNvSpPr>
                <a:spLocks noChangeArrowheads="1"/>
              </p:cNvSpPr>
              <p:nvPr userDrawn="1"/>
            </p:nvSpPr>
            <p:spPr bwMode="auto">
              <a:xfrm flipV="1">
                <a:off x="5893" y="4167"/>
                <a:ext cx="117" cy="115"/>
              </a:xfrm>
              <a:prstGeom prst="rect">
                <a:avLst/>
              </a:prstGeom>
              <a:solidFill>
                <a:schemeClr val="bg2"/>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grpSp>
      </p:grpSp>
      <p:sp>
        <p:nvSpPr>
          <p:cNvPr id="9223" name="Rectangle 81"/>
          <p:cNvSpPr>
            <a:spLocks noChangeArrowheads="1"/>
          </p:cNvSpPr>
          <p:nvPr/>
        </p:nvSpPr>
        <p:spPr bwMode="auto">
          <a:xfrm>
            <a:off x="9251950" y="1341438"/>
            <a:ext cx="1192213" cy="1725612"/>
          </a:xfrm>
          <a:prstGeom prst="rect">
            <a:avLst/>
          </a:prstGeom>
          <a:noFill/>
          <a:ln>
            <a:noFill/>
          </a:ln>
          <a:effectLst/>
          <a:extLst>
            <a:ext uri="{909E8E84-426E-40DD-AFC4-6F175D3DCCD1}">
              <a14:hiddenFill xmlns:a14="http://schemas.microsoft.com/office/drawing/2010/main" xmlns="">
                <a:solidFill>
                  <a:srgbClr val="FFCC99"/>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lIns="80124" tIns="40063" rIns="80124" bIns="40063">
            <a:spAutoFit/>
          </a:bodyPr>
          <a:lstStyle/>
          <a:p>
            <a:pPr eaLnBrk="0" hangingPunct="0">
              <a:lnSpc>
                <a:spcPct val="120000"/>
              </a:lnSpc>
              <a:spcBef>
                <a:spcPct val="20000"/>
              </a:spcBef>
              <a:buFont typeface="Arial" pitchFamily="34" charset="0"/>
              <a:buNone/>
            </a:pPr>
            <a:r>
              <a:rPr lang="zh-CN" altLang="en-US" sz="1100">
                <a:solidFill>
                  <a:srgbClr val="FFFFFF"/>
                </a:solidFill>
              </a:rPr>
              <a:t>配色参考方案：</a:t>
            </a:r>
          </a:p>
          <a:p>
            <a:pPr eaLnBrk="0" hangingPunct="0">
              <a:lnSpc>
                <a:spcPct val="120000"/>
              </a:lnSpc>
              <a:spcBef>
                <a:spcPct val="20000"/>
              </a:spcBef>
              <a:buFont typeface="Arial" pitchFamily="34" charset="0"/>
              <a:buNone/>
            </a:pPr>
            <a:r>
              <a:rPr lang="zh-CN" altLang="en-US" sz="1100">
                <a:solidFill>
                  <a:srgbClr val="FFFFFF"/>
                </a:solidFill>
              </a:rPr>
              <a:t>建议同一页面内不超过四种颜色，以下是</a:t>
            </a:r>
            <a:r>
              <a:rPr lang="en-US" altLang="zh-CN" sz="1100">
                <a:solidFill>
                  <a:srgbClr val="FFFFFF"/>
                </a:solidFill>
              </a:rPr>
              <a:t>13</a:t>
            </a:r>
            <a:r>
              <a:rPr lang="zh-CN" altLang="en-US" sz="1100">
                <a:solidFill>
                  <a:srgbClr val="FFFFFF"/>
                </a:solidFill>
              </a:rPr>
              <a:t>组配色方案，同一页面内只选择一组使用。（仅供参考）</a:t>
            </a:r>
          </a:p>
        </p:txBody>
      </p:sp>
      <p:sp>
        <p:nvSpPr>
          <p:cNvPr id="9224" name="Rectangle 82"/>
          <p:cNvSpPr>
            <a:spLocks noChangeArrowheads="1"/>
          </p:cNvSpPr>
          <p:nvPr/>
        </p:nvSpPr>
        <p:spPr bwMode="auto">
          <a:xfrm>
            <a:off x="9251950" y="7938"/>
            <a:ext cx="1120775" cy="684212"/>
          </a:xfrm>
          <a:prstGeom prst="rect">
            <a:avLst/>
          </a:prstGeom>
          <a:noFill/>
          <a:ln>
            <a:noFill/>
          </a:ln>
          <a:effectLst/>
          <a:extLst>
            <a:ext uri="{909E8E84-426E-40DD-AFC4-6F175D3DCCD1}">
              <a14:hiddenFill xmlns:a14="http://schemas.microsoft.com/office/drawing/2010/main" xmlns="">
                <a:solidFill>
                  <a:srgbClr val="FFCC99"/>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lIns="80124" tIns="40063" rIns="80124" bIns="40063">
            <a:spAutoFit/>
          </a:bodyPr>
          <a:lstStyle/>
          <a:p>
            <a:pPr>
              <a:lnSpc>
                <a:spcPct val="120000"/>
              </a:lnSpc>
              <a:buClr>
                <a:schemeClr val="bg2"/>
              </a:buClr>
              <a:buSzPct val="60000"/>
              <a:buFont typeface="Wingdings" pitchFamily="2" charset="2"/>
              <a:buNone/>
            </a:pPr>
            <a:r>
              <a:rPr lang="zh-CN" altLang="en-US" sz="1100">
                <a:solidFill>
                  <a:srgbClr val="FFFFFF"/>
                </a:solidFill>
              </a:rPr>
              <a:t>客户或者合作伙伴的标志放在右上角</a:t>
            </a:r>
            <a:r>
              <a:rPr lang="en-US" altLang="zh-CN" sz="1100">
                <a:solidFill>
                  <a:srgbClr val="FFFFFF"/>
                </a:solidFill>
              </a:rPr>
              <a:t>.</a:t>
            </a:r>
            <a:endParaRPr lang="zh-CN" altLang="en-US" sz="1100">
              <a:solidFill>
                <a:srgbClr val="FFFFFF"/>
              </a:solidFill>
            </a:endParaRPr>
          </a:p>
        </p:txBody>
      </p:sp>
    </p:spTree>
  </p:cSld>
  <p:clrMap bg1="lt1" tx1="dk1" bg2="lt2" tx2="dk2" accent1="accent1" accent2="accent2" accent3="accent3" accent4="accent4" accent5="accent5" accent6="accent6" hlink="hlink" folHlink="folHlink"/>
  <p:transition advClick="0" advTm="8000">
    <p:fade thruBlk="1"/>
  </p:transition>
  <p:timing>
    <p:tnLst>
      <p:par>
        <p:cTn id="1" dur="indefinite" restart="never" nodeType="tmRoot"/>
      </p:par>
    </p:tnLst>
  </p:timing>
  <p:txStyles>
    <p:titleStyle>
      <a:lvl1pPr algn="l" rtl="0" eaLnBrk="0" fontAlgn="base" hangingPunct="0">
        <a:spcBef>
          <a:spcPct val="0"/>
        </a:spcBef>
        <a:spcAft>
          <a:spcPct val="0"/>
        </a:spcAft>
        <a:defRPr sz="3200" b="1">
          <a:solidFill>
            <a:srgbClr val="990000"/>
          </a:solidFill>
          <a:latin typeface="Arial" pitchFamily="34" charset="0"/>
          <a:ea typeface="黑体" pitchFamily="49" charset="-122"/>
          <a:cs typeface="Arial" pitchFamily="34" charset="0"/>
        </a:defRPr>
      </a:lvl1pPr>
      <a:lvl2pPr algn="l" rtl="0" eaLnBrk="0" fontAlgn="base" hangingPunct="0">
        <a:spcBef>
          <a:spcPct val="0"/>
        </a:spcBef>
        <a:spcAft>
          <a:spcPct val="0"/>
        </a:spcAft>
        <a:defRPr sz="3200" b="1">
          <a:solidFill>
            <a:srgbClr val="990000"/>
          </a:solidFill>
          <a:latin typeface="黑体" pitchFamily="49" charset="-122"/>
          <a:ea typeface="黑体" pitchFamily="49" charset="-122"/>
          <a:cs typeface="宋体" charset="-122"/>
        </a:defRPr>
      </a:lvl2pPr>
      <a:lvl3pPr algn="l" rtl="0" eaLnBrk="0" fontAlgn="base" hangingPunct="0">
        <a:spcBef>
          <a:spcPct val="0"/>
        </a:spcBef>
        <a:spcAft>
          <a:spcPct val="0"/>
        </a:spcAft>
        <a:defRPr sz="3200" b="1">
          <a:solidFill>
            <a:srgbClr val="990000"/>
          </a:solidFill>
          <a:latin typeface="黑体" pitchFamily="49" charset="-122"/>
          <a:ea typeface="黑体" pitchFamily="49" charset="-122"/>
          <a:cs typeface="宋体" charset="-122"/>
        </a:defRPr>
      </a:lvl3pPr>
      <a:lvl4pPr algn="l" rtl="0" eaLnBrk="0" fontAlgn="base" hangingPunct="0">
        <a:spcBef>
          <a:spcPct val="0"/>
        </a:spcBef>
        <a:spcAft>
          <a:spcPct val="0"/>
        </a:spcAft>
        <a:defRPr sz="3200" b="1">
          <a:solidFill>
            <a:srgbClr val="990000"/>
          </a:solidFill>
          <a:latin typeface="黑体" pitchFamily="49" charset="-122"/>
          <a:ea typeface="黑体" pitchFamily="49" charset="-122"/>
          <a:cs typeface="宋体" charset="-122"/>
        </a:defRPr>
      </a:lvl4pPr>
      <a:lvl5pPr algn="l" rtl="0" eaLnBrk="0" fontAlgn="base" hangingPunct="0">
        <a:spcBef>
          <a:spcPct val="0"/>
        </a:spcBef>
        <a:spcAft>
          <a:spcPct val="0"/>
        </a:spcAft>
        <a:defRPr sz="3200" b="1">
          <a:solidFill>
            <a:srgbClr val="990000"/>
          </a:solidFill>
          <a:latin typeface="黑体" pitchFamily="49" charset="-122"/>
          <a:ea typeface="黑体" pitchFamily="49" charset="-122"/>
          <a:cs typeface="宋体" charset="-122"/>
        </a:defRPr>
      </a:lvl5pPr>
      <a:lvl6pPr marL="4572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6pPr>
      <a:lvl7pPr marL="9144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7pPr>
      <a:lvl8pPr marL="13716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8pPr>
      <a:lvl9pPr marL="18288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9pPr>
    </p:titleStyle>
    <p:bodyStyle>
      <a:lvl1pPr marL="342900" indent="-342900" algn="l" rtl="0" eaLnBrk="0" fontAlgn="base" hangingPunct="0">
        <a:lnSpc>
          <a:spcPct val="140000"/>
        </a:lnSpc>
        <a:spcBef>
          <a:spcPct val="0"/>
        </a:spcBef>
        <a:spcAft>
          <a:spcPct val="0"/>
        </a:spcAft>
        <a:buClr>
          <a:srgbClr val="808080"/>
        </a:buClr>
        <a:buSzPct val="60000"/>
        <a:buFont typeface="Wingdings" pitchFamily="2" charset="2"/>
        <a:buChar char="l"/>
        <a:defRPr sz="2000">
          <a:solidFill>
            <a:schemeClr val="tx1"/>
          </a:solidFill>
          <a:latin typeface="+mn-lt"/>
          <a:ea typeface="黑体" pitchFamily="49" charset="-122"/>
          <a:cs typeface="Arial" pitchFamily="34" charset="0"/>
        </a:defRPr>
      </a:lvl1pPr>
      <a:lvl2pPr marL="742950" indent="-285750" algn="l" rtl="0" eaLnBrk="0" fontAlgn="base" hangingPunct="0">
        <a:lnSpc>
          <a:spcPct val="140000"/>
        </a:lnSpc>
        <a:spcBef>
          <a:spcPct val="0"/>
        </a:spcBef>
        <a:spcAft>
          <a:spcPct val="0"/>
        </a:spcAft>
        <a:buSzPct val="50000"/>
        <a:buFont typeface="Wingdings" pitchFamily="2" charset="2"/>
        <a:buChar char="p"/>
        <a:defRPr>
          <a:solidFill>
            <a:schemeClr val="tx1"/>
          </a:solidFill>
          <a:latin typeface="+mn-lt"/>
          <a:ea typeface="+mn-ea"/>
          <a:cs typeface="+mn-cs"/>
        </a:defRPr>
      </a:lvl2pPr>
      <a:lvl3pPr marL="1143000" indent="-228600" algn="l" rtl="0" eaLnBrk="0" fontAlgn="base" hangingPunct="0">
        <a:lnSpc>
          <a:spcPct val="140000"/>
        </a:lnSpc>
        <a:spcBef>
          <a:spcPct val="0"/>
        </a:spcBef>
        <a:spcAft>
          <a:spcPct val="0"/>
        </a:spcAft>
        <a:buSzPct val="50000"/>
        <a:buFont typeface="Wingdings" pitchFamily="2" charset="2"/>
        <a:buChar char="n"/>
        <a:defRPr sz="1600">
          <a:solidFill>
            <a:schemeClr val="tx1"/>
          </a:solidFill>
          <a:latin typeface="+mn-lt"/>
          <a:ea typeface="+mn-ea"/>
          <a:cs typeface="+mn-cs"/>
        </a:defRPr>
      </a:lvl3pPr>
      <a:lvl4pPr marL="1600200" indent="-228600" algn="l" rtl="0" eaLnBrk="0" fontAlgn="base" hangingPunct="0">
        <a:lnSpc>
          <a:spcPct val="140000"/>
        </a:lnSpc>
        <a:spcBef>
          <a:spcPct val="0"/>
        </a:spcBef>
        <a:spcAft>
          <a:spcPct val="0"/>
        </a:spcAft>
        <a:buChar char="–"/>
        <a:defRPr sz="1400">
          <a:solidFill>
            <a:schemeClr val="tx1"/>
          </a:solidFill>
          <a:latin typeface="+mn-lt"/>
          <a:ea typeface="+mn-ea"/>
          <a:cs typeface="+mn-cs"/>
        </a:defRPr>
      </a:lvl4pPr>
      <a:lvl5pPr marL="2057400" indent="-228600" algn="l" rtl="0" eaLnBrk="0" fontAlgn="base" hangingPunct="0">
        <a:lnSpc>
          <a:spcPct val="140000"/>
        </a:lnSpc>
        <a:spcBef>
          <a:spcPct val="0"/>
        </a:spcBef>
        <a:spcAft>
          <a:spcPct val="0"/>
        </a:spcAft>
        <a:buFont typeface="Arial" pitchFamily="34" charset="0"/>
        <a:buChar char="~"/>
        <a:defRPr sz="1200">
          <a:solidFill>
            <a:schemeClr val="tx1"/>
          </a:solidFill>
          <a:latin typeface="+mn-lt"/>
          <a:ea typeface="+mn-ea"/>
          <a:cs typeface="+mn-cs"/>
        </a:defRPr>
      </a:lvl5pPr>
      <a:lvl6pPr marL="25146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6pPr>
      <a:lvl7pPr marL="29718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7pPr>
      <a:lvl8pPr marL="34290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8pPr>
      <a:lvl9pPr marL="38862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42" name="Picture 79" descr="dd"/>
          <p:cNvPicPr>
            <a:picLocks noChangeAspect="1" noChangeArrowheads="1"/>
          </p:cNvPicPr>
          <p:nvPr/>
        </p:nvPicPr>
        <p:blipFill>
          <a:blip r:embed="rId4" cstate="print">
            <a:extLst>
              <a:ext uri="{28A0092B-C50C-407E-A947-70E740481C1C}">
                <a14:useLocalDpi xmlns:a14="http://schemas.microsoft.com/office/drawing/2010/main" xmlns=""/>
              </a:ext>
            </a:extLst>
          </a:blip>
          <a:srcRect/>
          <a:stretch>
            <a:fillRect/>
          </a:stretch>
        </p:blipFill>
        <p:spPr bwMode="auto">
          <a:xfrm>
            <a:off x="0" y="6224588"/>
            <a:ext cx="9150350" cy="6365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54" name="Text Box 8"/>
          <p:cNvSpPr txBox="1">
            <a:spLocks noChangeArrowheads="1"/>
          </p:cNvSpPr>
          <p:nvPr/>
        </p:nvSpPr>
        <p:spPr bwMode="auto">
          <a:xfrm>
            <a:off x="755650" y="6451600"/>
            <a:ext cx="2540000" cy="182563"/>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wrap="none" lIns="0" tIns="0" rIns="80114" bIns="0">
            <a:spAutoFit/>
          </a:bodyPr>
          <a:lstStyle>
            <a:lvl1pPr defTabSz="801688" eaLnBrk="0" hangingPunct="0">
              <a:defRPr>
                <a:solidFill>
                  <a:schemeClr val="tx1"/>
                </a:solidFill>
                <a:latin typeface="Calibri" pitchFamily="34" charset="0"/>
                <a:ea typeface="宋体" pitchFamily="2" charset="-122"/>
              </a:defRPr>
            </a:lvl1pPr>
            <a:lvl2pPr marL="742950" indent="-285750" defTabSz="801688" eaLnBrk="0" hangingPunct="0">
              <a:defRPr>
                <a:solidFill>
                  <a:schemeClr val="tx1"/>
                </a:solidFill>
                <a:latin typeface="Calibri" pitchFamily="34" charset="0"/>
                <a:ea typeface="宋体" pitchFamily="2" charset="-122"/>
              </a:defRPr>
            </a:lvl2pPr>
            <a:lvl3pPr marL="1143000" indent="-228600" defTabSz="801688" eaLnBrk="0" hangingPunct="0">
              <a:defRPr>
                <a:solidFill>
                  <a:schemeClr val="tx1"/>
                </a:solidFill>
                <a:latin typeface="Calibri" pitchFamily="34" charset="0"/>
                <a:ea typeface="宋体" pitchFamily="2" charset="-122"/>
              </a:defRPr>
            </a:lvl3pPr>
            <a:lvl4pPr marL="1600200" indent="-228600" defTabSz="801688" eaLnBrk="0" hangingPunct="0">
              <a:defRPr>
                <a:solidFill>
                  <a:schemeClr val="tx1"/>
                </a:solidFill>
                <a:latin typeface="Calibri" pitchFamily="34" charset="0"/>
                <a:ea typeface="宋体" pitchFamily="2" charset="-122"/>
              </a:defRPr>
            </a:lvl4pPr>
            <a:lvl5pPr marL="2057400" indent="-228600" defTabSz="801688" eaLnBrk="0" hangingPunct="0">
              <a:defRPr>
                <a:solidFill>
                  <a:schemeClr val="tx1"/>
                </a:solidFill>
                <a:latin typeface="Calibri" pitchFamily="34" charset="0"/>
                <a:ea typeface="宋体" pitchFamily="2" charset="-122"/>
              </a:defRPr>
            </a:lvl5pPr>
            <a:lvl6pPr marL="2514600" indent="-228600" defTabSz="801688"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801688"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801688"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801688" eaLnBrk="0" fontAlgn="base" hangingPunct="0">
              <a:spcBef>
                <a:spcPct val="0"/>
              </a:spcBef>
              <a:spcAft>
                <a:spcPct val="0"/>
              </a:spcAft>
              <a:defRPr>
                <a:solidFill>
                  <a:schemeClr val="tx1"/>
                </a:solidFill>
                <a:latin typeface="Calibri" pitchFamily="34" charset="0"/>
                <a:ea typeface="宋体" pitchFamily="2" charset="-122"/>
              </a:defRPr>
            </a:lvl9pPr>
          </a:lstStyle>
          <a:p>
            <a:pPr>
              <a:defRPr/>
            </a:pPr>
            <a:r>
              <a:rPr lang="en-US" altLang="zh-CN" sz="1200" smtClean="0">
                <a:latin typeface="FrutigerNext LT Bold" pitchFamily="34" charset="0"/>
                <a:ea typeface="MS PGothic" pitchFamily="34" charset="-128"/>
              </a:rPr>
              <a:t>HUAWEI TECHNOLOGIES CO., LTD.</a:t>
            </a:r>
          </a:p>
        </p:txBody>
      </p:sp>
      <p:pic>
        <p:nvPicPr>
          <p:cNvPr id="10244" name="Picture 9" descr="8"/>
          <p:cNvPicPr>
            <a:picLocks noChangeAspect="1" noChangeArrowheads="1"/>
          </p:cNvPicPr>
          <p:nvPr/>
        </p:nvPicPr>
        <p:blipFill>
          <a:blip r:embed="rId5" cstate="email">
            <a:extLst>
              <a:ext uri="{28A0092B-C50C-407E-A947-70E740481C1C}">
                <a14:useLocalDpi xmlns:a14="http://schemas.microsoft.com/office/drawing/2010/main" xmlns=""/>
              </a:ext>
            </a:extLst>
          </a:blip>
          <a:srcRect/>
          <a:stretch>
            <a:fillRect/>
          </a:stretch>
        </p:blipFill>
        <p:spPr bwMode="auto">
          <a:xfrm>
            <a:off x="7508875" y="6386513"/>
            <a:ext cx="1311275" cy="3127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0246" name="Rectangle 13"/>
          <p:cNvSpPr>
            <a:spLocks noGrp="1" noChangeArrowheads="1"/>
          </p:cNvSpPr>
          <p:nvPr>
            <p:ph type="title"/>
          </p:nvPr>
        </p:nvSpPr>
        <p:spPr bwMode="auto">
          <a:xfrm>
            <a:off x="755650" y="325438"/>
            <a:ext cx="7632700" cy="87153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0" tIns="40064" rIns="80129" bIns="40064" numCol="1" anchor="ctr" anchorCtr="0" compatLnSpc="1">
            <a:prstTxWarp prst="textNoShape">
              <a:avLst/>
            </a:prstTxWarp>
          </a:bodyPr>
          <a:lstStyle/>
          <a:p>
            <a:pPr lvl="0"/>
            <a:r>
              <a:rPr lang="zh-CN" altLang="en-US" dirty="0" smtClean="0"/>
              <a:t>单击此处编辑母版标题样式</a:t>
            </a:r>
          </a:p>
        </p:txBody>
      </p:sp>
      <p:sp>
        <p:nvSpPr>
          <p:cNvPr id="10248" name="Rectangle 68"/>
          <p:cNvSpPr>
            <a:spLocks noGrp="1" noChangeArrowheads="1"/>
          </p:cNvSpPr>
          <p:nvPr>
            <p:ph type="body" idx="1"/>
          </p:nvPr>
        </p:nvSpPr>
        <p:spPr bwMode="auto">
          <a:xfrm>
            <a:off x="755650" y="1628775"/>
            <a:ext cx="7632700" cy="41941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80142" tIns="40070" rIns="80142" bIns="40070" numCol="1" anchor="t" anchorCtr="0" compatLnSpc="1">
            <a:prstTxWarp prst="textNoShape">
              <a:avLst/>
            </a:prstTxWarp>
          </a:body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p>
        </p:txBody>
      </p:sp>
      <p:sp>
        <p:nvSpPr>
          <p:cNvPr id="10249" name="Rectangle 15"/>
          <p:cNvSpPr>
            <a:spLocks noChangeArrowheads="1"/>
          </p:cNvSpPr>
          <p:nvPr/>
        </p:nvSpPr>
        <p:spPr bwMode="auto">
          <a:xfrm>
            <a:off x="-1952625" y="692150"/>
            <a:ext cx="1844675" cy="5500688"/>
          </a:xfrm>
          <a:prstGeom prst="rect">
            <a:avLst/>
          </a:prstGeom>
          <a:noFill/>
          <a:ln>
            <a:noFill/>
          </a:ln>
          <a:effectLst/>
          <a:extLst>
            <a:ext uri="{909E8E84-426E-40DD-AFC4-6F175D3DCCD1}">
              <a14:hiddenFill xmlns:a14="http://schemas.microsoft.com/office/drawing/2010/main" xmlns="">
                <a:solidFill>
                  <a:srgbClr val="FFCC99"/>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lIns="80124" tIns="40063" rIns="80124" bIns="40063">
            <a:spAutoFit/>
          </a:bodyPr>
          <a:lstStyle/>
          <a:p>
            <a:pPr marL="342900" indent="-342900" algn="r" eaLnBrk="0" hangingPunct="0">
              <a:lnSpc>
                <a:spcPct val="125000"/>
              </a:lnSpc>
              <a:spcBef>
                <a:spcPct val="20000"/>
              </a:spcBef>
              <a:buFont typeface="Arial" pitchFamily="34" charset="0"/>
              <a:buNone/>
            </a:pPr>
            <a:r>
              <a:rPr lang="zh-CN" altLang="en-US" sz="1100">
                <a:solidFill>
                  <a:srgbClr val="FFFFFF"/>
                </a:solidFill>
              </a:rPr>
              <a:t>英文标题</a:t>
            </a:r>
            <a:r>
              <a:rPr lang="en-US" altLang="zh-CN" sz="1100">
                <a:solidFill>
                  <a:srgbClr val="FFFFFF"/>
                </a:solidFill>
              </a:rPr>
              <a:t>:32-35pt  </a:t>
            </a:r>
            <a:endParaRPr lang="zh-CN" altLang="en-US" sz="1100">
              <a:solidFill>
                <a:srgbClr val="FFFFFF"/>
              </a:solidFill>
            </a:endParaRPr>
          </a:p>
          <a:p>
            <a:pPr marL="342900" indent="-342900" algn="r" eaLnBrk="0" hangingPunct="0">
              <a:lnSpc>
                <a:spcPct val="125000"/>
              </a:lnSpc>
              <a:spcBef>
                <a:spcPct val="20000"/>
              </a:spcBef>
              <a:buFont typeface="Arial" pitchFamily="34" charset="0"/>
              <a:buNone/>
            </a:pPr>
            <a:r>
              <a:rPr lang="zh-CN" altLang="en-US" sz="1100">
                <a:solidFill>
                  <a:srgbClr val="FFFFFF"/>
                </a:solidFill>
              </a:rPr>
              <a:t>颜色</a:t>
            </a:r>
            <a:r>
              <a:rPr lang="en-US" altLang="zh-CN" sz="1100">
                <a:solidFill>
                  <a:srgbClr val="FFFFFF"/>
                </a:solidFill>
              </a:rPr>
              <a:t>: R153 G0 B0</a:t>
            </a:r>
          </a:p>
          <a:p>
            <a:pPr marL="342900" indent="-342900" algn="r" eaLnBrk="0" hangingPunct="0">
              <a:lnSpc>
                <a:spcPct val="125000"/>
              </a:lnSpc>
              <a:spcBef>
                <a:spcPct val="20000"/>
              </a:spcBef>
              <a:buFont typeface="Arial" pitchFamily="34" charset="0"/>
              <a:buNone/>
            </a:pPr>
            <a:r>
              <a:rPr lang="zh-CN" altLang="en-US" sz="1100">
                <a:solidFill>
                  <a:srgbClr val="FFFFFF"/>
                </a:solidFill>
              </a:rPr>
              <a:t>内部使用字体 </a:t>
            </a:r>
            <a:r>
              <a:rPr lang="en-US" altLang="zh-CN" sz="1100">
                <a:solidFill>
                  <a:srgbClr val="FFFFFF"/>
                </a:solidFill>
              </a:rPr>
              <a:t>:</a:t>
            </a:r>
          </a:p>
          <a:p>
            <a:pPr marL="342900" indent="-342900" algn="r" eaLnBrk="0" hangingPunct="0">
              <a:lnSpc>
                <a:spcPct val="125000"/>
              </a:lnSpc>
              <a:spcBef>
                <a:spcPct val="20000"/>
              </a:spcBef>
              <a:buFont typeface="Arial" pitchFamily="34" charset="0"/>
              <a:buNone/>
            </a:pPr>
            <a:r>
              <a:rPr lang="en-US" altLang="zh-CN" sz="1100">
                <a:solidFill>
                  <a:srgbClr val="FFFFFF"/>
                </a:solidFill>
              </a:rPr>
              <a:t>FrutigerNext LT Medium</a:t>
            </a:r>
          </a:p>
          <a:p>
            <a:pPr marL="342900" indent="-342900" algn="r" eaLnBrk="0" hangingPunct="0">
              <a:lnSpc>
                <a:spcPct val="125000"/>
              </a:lnSpc>
              <a:spcBef>
                <a:spcPct val="20000"/>
              </a:spcBef>
              <a:buFont typeface="Arial" pitchFamily="34" charset="0"/>
              <a:buNone/>
            </a:pPr>
            <a:r>
              <a:rPr lang="zh-CN" altLang="en-US" sz="1100">
                <a:solidFill>
                  <a:srgbClr val="FFFFFF"/>
                </a:solidFill>
              </a:rPr>
              <a:t>外部使用字体 </a:t>
            </a:r>
            <a:r>
              <a:rPr lang="en-US" altLang="zh-CN" sz="1100">
                <a:solidFill>
                  <a:srgbClr val="FFFFFF"/>
                </a:solidFill>
              </a:rPr>
              <a:t>: Arial</a:t>
            </a:r>
          </a:p>
          <a:p>
            <a:pPr marL="342900" indent="-342900" algn="r" eaLnBrk="0" hangingPunct="0">
              <a:lnSpc>
                <a:spcPct val="75000"/>
              </a:lnSpc>
              <a:spcBef>
                <a:spcPct val="20000"/>
              </a:spcBef>
              <a:buFont typeface="Arial" pitchFamily="34" charset="0"/>
              <a:buNone/>
            </a:pPr>
            <a:endParaRPr lang="en-US" altLang="zh-CN" sz="1100">
              <a:solidFill>
                <a:srgbClr val="FFFFFF"/>
              </a:solidFill>
            </a:endParaRPr>
          </a:p>
          <a:p>
            <a:pPr marL="342900" indent="-342900" algn="r" eaLnBrk="0" hangingPunct="0">
              <a:lnSpc>
                <a:spcPct val="125000"/>
              </a:lnSpc>
              <a:spcBef>
                <a:spcPct val="20000"/>
              </a:spcBef>
              <a:buFont typeface="Arial" pitchFamily="34" charset="0"/>
              <a:buNone/>
            </a:pPr>
            <a:r>
              <a:rPr lang="zh-CN" altLang="en-US" sz="1100">
                <a:solidFill>
                  <a:srgbClr val="FFFFFF"/>
                </a:solidFill>
              </a:rPr>
              <a:t>中文标题</a:t>
            </a:r>
            <a:r>
              <a:rPr lang="en-US" altLang="zh-CN" sz="1100">
                <a:solidFill>
                  <a:srgbClr val="FFFFFF"/>
                </a:solidFill>
              </a:rPr>
              <a:t>:30-32pt  </a:t>
            </a:r>
            <a:endParaRPr lang="zh-CN" altLang="en-US" sz="1100">
              <a:solidFill>
                <a:srgbClr val="FFFFFF"/>
              </a:solidFill>
            </a:endParaRPr>
          </a:p>
          <a:p>
            <a:pPr marL="342900" indent="-342900" algn="r" eaLnBrk="0" hangingPunct="0">
              <a:lnSpc>
                <a:spcPct val="125000"/>
              </a:lnSpc>
              <a:spcBef>
                <a:spcPct val="20000"/>
              </a:spcBef>
              <a:buFont typeface="Arial" pitchFamily="34" charset="0"/>
              <a:buNone/>
            </a:pPr>
            <a:r>
              <a:rPr lang="zh-CN" altLang="en-US" sz="1100">
                <a:solidFill>
                  <a:srgbClr val="FFFFFF"/>
                </a:solidFill>
              </a:rPr>
              <a:t>颜色</a:t>
            </a:r>
            <a:r>
              <a:rPr lang="en-US" altLang="zh-CN" sz="1100">
                <a:solidFill>
                  <a:srgbClr val="FFFFFF"/>
                </a:solidFill>
              </a:rPr>
              <a:t>: R153 G0 B0</a:t>
            </a:r>
          </a:p>
          <a:p>
            <a:pPr marL="342900" indent="-342900" algn="r" eaLnBrk="0" hangingPunct="0">
              <a:lnSpc>
                <a:spcPct val="125000"/>
              </a:lnSpc>
              <a:spcBef>
                <a:spcPct val="20000"/>
              </a:spcBef>
              <a:buFont typeface="Arial" pitchFamily="34" charset="0"/>
              <a:buNone/>
            </a:pPr>
            <a:r>
              <a:rPr lang="zh-CN" altLang="en-US" sz="1100">
                <a:solidFill>
                  <a:srgbClr val="FFFFFF"/>
                </a:solidFill>
              </a:rPr>
              <a:t>字体</a:t>
            </a:r>
            <a:r>
              <a:rPr lang="en-US" altLang="zh-CN" sz="1100">
                <a:solidFill>
                  <a:srgbClr val="FFFFFF"/>
                </a:solidFill>
              </a:rPr>
              <a:t>:</a:t>
            </a:r>
            <a:r>
              <a:rPr lang="zh-CN" altLang="en-US" sz="1100">
                <a:solidFill>
                  <a:srgbClr val="FFFFFF"/>
                </a:solidFill>
              </a:rPr>
              <a:t>黑体</a:t>
            </a:r>
          </a:p>
          <a:p>
            <a:pPr marL="342900" indent="-342900" algn="r" eaLnBrk="0" hangingPunct="0">
              <a:lnSpc>
                <a:spcPct val="125000"/>
              </a:lnSpc>
              <a:spcBef>
                <a:spcPct val="20000"/>
              </a:spcBef>
              <a:buFont typeface="Arial" pitchFamily="34" charset="0"/>
              <a:buNone/>
            </a:pPr>
            <a:endParaRPr lang="zh-CN" altLang="en-US" sz="1100">
              <a:solidFill>
                <a:srgbClr val="FFFFFF"/>
              </a:solidFill>
            </a:endParaRPr>
          </a:p>
          <a:p>
            <a:pPr marL="342900" indent="-342900" algn="r" eaLnBrk="0" hangingPunct="0">
              <a:lnSpc>
                <a:spcPct val="125000"/>
              </a:lnSpc>
              <a:spcBef>
                <a:spcPct val="20000"/>
              </a:spcBef>
              <a:buFont typeface="Arial" pitchFamily="34" charset="0"/>
              <a:buNone/>
            </a:pPr>
            <a:endParaRPr lang="zh-CN" altLang="en-US" sz="1100">
              <a:solidFill>
                <a:srgbClr val="FFFFFF"/>
              </a:solidFill>
            </a:endParaRPr>
          </a:p>
          <a:p>
            <a:pPr marL="342900" indent="-342900" algn="r" eaLnBrk="0" hangingPunct="0">
              <a:lnSpc>
                <a:spcPct val="125000"/>
              </a:lnSpc>
              <a:spcBef>
                <a:spcPct val="20000"/>
              </a:spcBef>
              <a:buFont typeface="Arial" pitchFamily="34" charset="0"/>
              <a:buNone/>
            </a:pPr>
            <a:endParaRPr lang="zh-CN" altLang="en-US" sz="1100">
              <a:solidFill>
                <a:srgbClr val="FFFFFF"/>
              </a:solidFill>
            </a:endParaRPr>
          </a:p>
          <a:p>
            <a:pPr marL="342900" indent="-342900" algn="r" eaLnBrk="0" hangingPunct="0">
              <a:lnSpc>
                <a:spcPct val="125000"/>
              </a:lnSpc>
              <a:spcBef>
                <a:spcPct val="20000"/>
              </a:spcBef>
              <a:buFont typeface="Arial" pitchFamily="34" charset="0"/>
              <a:buNone/>
            </a:pPr>
            <a:r>
              <a:rPr lang="zh-CN" altLang="en-US" sz="1100">
                <a:solidFill>
                  <a:srgbClr val="FFFFFF"/>
                </a:solidFill>
              </a:rPr>
              <a:t>英文正文</a:t>
            </a:r>
            <a:r>
              <a:rPr lang="en-US" altLang="zh-CN" sz="1100">
                <a:solidFill>
                  <a:srgbClr val="FFFFFF"/>
                </a:solidFill>
              </a:rPr>
              <a:t>:20-22pt</a:t>
            </a:r>
          </a:p>
          <a:p>
            <a:pPr marL="342900" indent="-342900" algn="r" eaLnBrk="0" hangingPunct="0">
              <a:lnSpc>
                <a:spcPct val="125000"/>
              </a:lnSpc>
              <a:spcBef>
                <a:spcPct val="20000"/>
              </a:spcBef>
              <a:buFont typeface="Arial" pitchFamily="34" charset="0"/>
              <a:buNone/>
            </a:pPr>
            <a:r>
              <a:rPr lang="zh-CN" altLang="en-US" sz="1100">
                <a:solidFill>
                  <a:srgbClr val="FFFFFF"/>
                </a:solidFill>
              </a:rPr>
              <a:t>子目录 </a:t>
            </a:r>
            <a:r>
              <a:rPr lang="en-US" altLang="zh-CN" sz="1100">
                <a:solidFill>
                  <a:srgbClr val="FFFFFF"/>
                </a:solidFill>
              </a:rPr>
              <a:t>(2-5</a:t>
            </a:r>
            <a:r>
              <a:rPr lang="zh-CN" altLang="en-US" sz="1100">
                <a:solidFill>
                  <a:srgbClr val="FFFFFF"/>
                </a:solidFill>
              </a:rPr>
              <a:t>级</a:t>
            </a:r>
            <a:r>
              <a:rPr lang="en-US" altLang="zh-CN" sz="1100">
                <a:solidFill>
                  <a:srgbClr val="FFFFFF"/>
                </a:solidFill>
              </a:rPr>
              <a:t>) :18pt  </a:t>
            </a:r>
          </a:p>
          <a:p>
            <a:pPr marL="342900" indent="-342900" algn="r" eaLnBrk="0" hangingPunct="0">
              <a:lnSpc>
                <a:spcPct val="125000"/>
              </a:lnSpc>
              <a:spcBef>
                <a:spcPct val="20000"/>
              </a:spcBef>
              <a:buFont typeface="Arial" pitchFamily="34" charset="0"/>
              <a:buNone/>
            </a:pPr>
            <a:r>
              <a:rPr lang="zh-CN" altLang="en-US" sz="1100">
                <a:solidFill>
                  <a:srgbClr val="FFFFFF"/>
                </a:solidFill>
              </a:rPr>
              <a:t>颜色</a:t>
            </a:r>
            <a:r>
              <a:rPr lang="en-US" altLang="zh-CN" sz="1100">
                <a:solidFill>
                  <a:srgbClr val="FFFFFF"/>
                </a:solidFill>
              </a:rPr>
              <a:t>:</a:t>
            </a:r>
            <a:r>
              <a:rPr lang="zh-CN" altLang="en-US" sz="1100">
                <a:solidFill>
                  <a:srgbClr val="FFFFFF"/>
                </a:solidFill>
              </a:rPr>
              <a:t>黑色</a:t>
            </a:r>
          </a:p>
          <a:p>
            <a:pPr marL="342900" indent="-342900" algn="r" eaLnBrk="0" hangingPunct="0">
              <a:lnSpc>
                <a:spcPct val="125000"/>
              </a:lnSpc>
              <a:spcBef>
                <a:spcPct val="20000"/>
              </a:spcBef>
              <a:buFont typeface="Arial" pitchFamily="34" charset="0"/>
              <a:buNone/>
            </a:pPr>
            <a:r>
              <a:rPr lang="zh-CN" altLang="en-US" sz="1100">
                <a:solidFill>
                  <a:srgbClr val="FFFFFF"/>
                </a:solidFill>
              </a:rPr>
              <a:t>内部使用字体 </a:t>
            </a:r>
            <a:r>
              <a:rPr lang="en-US" altLang="zh-CN" sz="1100">
                <a:solidFill>
                  <a:srgbClr val="FFFFFF"/>
                </a:solidFill>
              </a:rPr>
              <a:t>:</a:t>
            </a:r>
          </a:p>
          <a:p>
            <a:pPr marL="342900" indent="-342900" algn="r" eaLnBrk="0" hangingPunct="0">
              <a:lnSpc>
                <a:spcPct val="125000"/>
              </a:lnSpc>
              <a:spcBef>
                <a:spcPct val="20000"/>
              </a:spcBef>
              <a:buFont typeface="Arial" pitchFamily="34" charset="0"/>
              <a:buNone/>
            </a:pPr>
            <a:r>
              <a:rPr lang="en-US" altLang="zh-CN" sz="1100">
                <a:solidFill>
                  <a:srgbClr val="FFFFFF"/>
                </a:solidFill>
              </a:rPr>
              <a:t>FrutigerNext LT Regular</a:t>
            </a:r>
          </a:p>
          <a:p>
            <a:pPr marL="342900" indent="-342900" algn="r" eaLnBrk="0" hangingPunct="0">
              <a:lnSpc>
                <a:spcPct val="125000"/>
              </a:lnSpc>
              <a:spcBef>
                <a:spcPct val="20000"/>
              </a:spcBef>
              <a:buFont typeface="Arial" pitchFamily="34" charset="0"/>
              <a:buNone/>
            </a:pPr>
            <a:r>
              <a:rPr lang="zh-CN" altLang="en-US" sz="1100">
                <a:solidFill>
                  <a:srgbClr val="FFFFFF"/>
                </a:solidFill>
              </a:rPr>
              <a:t>外部使用字体 </a:t>
            </a:r>
            <a:r>
              <a:rPr lang="en-US" altLang="zh-CN" sz="1100">
                <a:solidFill>
                  <a:srgbClr val="FFFFFF"/>
                </a:solidFill>
              </a:rPr>
              <a:t>: Arial</a:t>
            </a:r>
          </a:p>
          <a:p>
            <a:pPr marL="342900" indent="-342900" algn="r" eaLnBrk="0" hangingPunct="0">
              <a:lnSpc>
                <a:spcPct val="75000"/>
              </a:lnSpc>
              <a:spcBef>
                <a:spcPct val="20000"/>
              </a:spcBef>
              <a:buFont typeface="Arial" pitchFamily="34" charset="0"/>
              <a:buNone/>
            </a:pPr>
            <a:endParaRPr lang="en-US" altLang="zh-CN" sz="1100">
              <a:solidFill>
                <a:srgbClr val="FFFFFF"/>
              </a:solidFill>
            </a:endParaRPr>
          </a:p>
          <a:p>
            <a:pPr marL="342900" indent="-342900" algn="r" eaLnBrk="0" hangingPunct="0">
              <a:lnSpc>
                <a:spcPct val="125000"/>
              </a:lnSpc>
              <a:spcBef>
                <a:spcPct val="20000"/>
              </a:spcBef>
              <a:buFont typeface="Arial" pitchFamily="34" charset="0"/>
              <a:buNone/>
            </a:pPr>
            <a:r>
              <a:rPr lang="zh-CN" altLang="en-US" sz="1100">
                <a:solidFill>
                  <a:srgbClr val="FFFFFF"/>
                </a:solidFill>
              </a:rPr>
              <a:t>中文正文</a:t>
            </a:r>
            <a:r>
              <a:rPr lang="en-US" altLang="zh-CN" sz="1100">
                <a:solidFill>
                  <a:srgbClr val="FFFFFF"/>
                </a:solidFill>
              </a:rPr>
              <a:t>:18-20pt</a:t>
            </a:r>
          </a:p>
          <a:p>
            <a:pPr marL="342900" indent="-342900" algn="r" eaLnBrk="0" hangingPunct="0">
              <a:lnSpc>
                <a:spcPct val="125000"/>
              </a:lnSpc>
              <a:spcBef>
                <a:spcPct val="20000"/>
              </a:spcBef>
              <a:buFont typeface="Arial" pitchFamily="34" charset="0"/>
              <a:buNone/>
            </a:pPr>
            <a:r>
              <a:rPr lang="zh-CN" altLang="en-US" sz="1100">
                <a:solidFill>
                  <a:srgbClr val="FFFFFF"/>
                </a:solidFill>
              </a:rPr>
              <a:t>子目录</a:t>
            </a:r>
            <a:r>
              <a:rPr lang="en-US" altLang="zh-CN" sz="1100">
                <a:solidFill>
                  <a:srgbClr val="FFFFFF"/>
                </a:solidFill>
              </a:rPr>
              <a:t>(2-5</a:t>
            </a:r>
            <a:r>
              <a:rPr lang="zh-CN" altLang="en-US" sz="1100">
                <a:solidFill>
                  <a:srgbClr val="FFFFFF"/>
                </a:solidFill>
              </a:rPr>
              <a:t>级</a:t>
            </a:r>
            <a:r>
              <a:rPr lang="en-US" altLang="zh-CN" sz="1100">
                <a:solidFill>
                  <a:srgbClr val="FFFFFF"/>
                </a:solidFill>
              </a:rPr>
              <a:t>):18pt </a:t>
            </a:r>
            <a:endParaRPr lang="zh-CN" altLang="en-US" sz="1100">
              <a:solidFill>
                <a:srgbClr val="FFFFFF"/>
              </a:solidFill>
            </a:endParaRPr>
          </a:p>
          <a:p>
            <a:pPr marL="342900" indent="-342900" algn="r" eaLnBrk="0" hangingPunct="0">
              <a:lnSpc>
                <a:spcPct val="125000"/>
              </a:lnSpc>
              <a:spcBef>
                <a:spcPct val="20000"/>
              </a:spcBef>
              <a:buFont typeface="Arial" pitchFamily="34" charset="0"/>
              <a:buNone/>
            </a:pPr>
            <a:r>
              <a:rPr lang="zh-CN" altLang="en-US" sz="1100">
                <a:solidFill>
                  <a:srgbClr val="FFFFFF"/>
                </a:solidFill>
              </a:rPr>
              <a:t>颜色</a:t>
            </a:r>
            <a:r>
              <a:rPr lang="en-US" altLang="zh-CN" sz="1100">
                <a:solidFill>
                  <a:srgbClr val="FFFFFF"/>
                </a:solidFill>
              </a:rPr>
              <a:t>:</a:t>
            </a:r>
            <a:r>
              <a:rPr lang="zh-CN" altLang="en-US" sz="1100">
                <a:solidFill>
                  <a:srgbClr val="FFFFFF"/>
                </a:solidFill>
              </a:rPr>
              <a:t>黑色</a:t>
            </a:r>
          </a:p>
          <a:p>
            <a:pPr marL="342900" indent="-342900" algn="r" eaLnBrk="0" hangingPunct="0">
              <a:lnSpc>
                <a:spcPct val="125000"/>
              </a:lnSpc>
              <a:spcBef>
                <a:spcPct val="20000"/>
              </a:spcBef>
              <a:buFont typeface="Arial" pitchFamily="34" charset="0"/>
              <a:buNone/>
            </a:pPr>
            <a:r>
              <a:rPr lang="zh-CN" altLang="en-US" sz="1100">
                <a:solidFill>
                  <a:srgbClr val="FFFFFF"/>
                </a:solidFill>
              </a:rPr>
              <a:t>字体</a:t>
            </a:r>
            <a:r>
              <a:rPr lang="en-US" altLang="zh-CN" sz="1100">
                <a:solidFill>
                  <a:srgbClr val="FFFFFF"/>
                </a:solidFill>
              </a:rPr>
              <a:t>:</a:t>
            </a:r>
            <a:r>
              <a:rPr lang="zh-CN" altLang="en-US" sz="1100">
                <a:solidFill>
                  <a:srgbClr val="FFFFFF"/>
                </a:solidFill>
              </a:rPr>
              <a:t>细黑体</a:t>
            </a:r>
            <a:r>
              <a:rPr lang="zh-CN" altLang="en-US" sz="1100" b="1">
                <a:solidFill>
                  <a:srgbClr val="FFFFFF"/>
                </a:solidFill>
                <a:latin typeface="Arial" pitchFamily="34" charset="0"/>
                <a:ea typeface="华文细黑" pitchFamily="2" charset="-122"/>
              </a:rPr>
              <a:t> </a:t>
            </a:r>
          </a:p>
        </p:txBody>
      </p:sp>
      <p:grpSp>
        <p:nvGrpSpPr>
          <p:cNvPr id="10250" name="Group 16"/>
          <p:cNvGrpSpPr>
            <a:grpSpLocks/>
          </p:cNvGrpSpPr>
          <p:nvPr/>
        </p:nvGrpSpPr>
        <p:grpSpPr bwMode="auto">
          <a:xfrm>
            <a:off x="9324975" y="3367088"/>
            <a:ext cx="919163" cy="3490912"/>
            <a:chOff x="5839" y="2160"/>
            <a:chExt cx="579" cy="2199"/>
          </a:xfrm>
        </p:grpSpPr>
        <p:sp>
          <p:nvSpPr>
            <p:cNvPr id="10253" name="Rectangle 17"/>
            <p:cNvSpPr>
              <a:spLocks noChangeArrowheads="1"/>
            </p:cNvSpPr>
            <p:nvPr userDrawn="1"/>
          </p:nvSpPr>
          <p:spPr bwMode="auto">
            <a:xfrm>
              <a:off x="5839" y="2160"/>
              <a:ext cx="579" cy="2199"/>
            </a:xfrm>
            <a:prstGeom prst="rect">
              <a:avLst/>
            </a:prstGeom>
            <a:solidFill>
              <a:schemeClr val="bg1"/>
            </a:solidFill>
            <a:ln>
              <a:noFill/>
            </a:ln>
            <a:effectLst/>
            <a:extLst>
              <a:ext uri="{91240B29-F687-4F45-9708-019B960494DF}">
                <a14:hiddenLine xmlns:a14="http://schemas.microsoft.com/office/drawing/2010/main" xmlns="" w="9525" algn="ctr">
                  <a:solidFill>
                    <a:schemeClr val="tx1"/>
                  </a:solidFill>
                  <a:miter lim="800000"/>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lIns="91425" tIns="45712" rIns="91425" bIns="45712" anchor="ctr">
              <a:spAutoFit/>
            </a:bodyPr>
            <a:lstStyle/>
            <a:p>
              <a:endParaRPr lang="zh-CN" altLang="en-US"/>
            </a:p>
          </p:txBody>
        </p:sp>
        <p:grpSp>
          <p:nvGrpSpPr>
            <p:cNvPr id="10254" name="Group 18"/>
            <p:cNvGrpSpPr>
              <a:grpSpLocks/>
            </p:cNvGrpSpPr>
            <p:nvPr userDrawn="1"/>
          </p:nvGrpSpPr>
          <p:grpSpPr bwMode="auto">
            <a:xfrm>
              <a:off x="5893" y="2387"/>
              <a:ext cx="466" cy="115"/>
              <a:chOff x="5893" y="2387"/>
              <a:chExt cx="466" cy="115"/>
            </a:xfrm>
          </p:grpSpPr>
          <p:sp>
            <p:nvSpPr>
              <p:cNvPr id="10315" name="Rectangle 19"/>
              <p:cNvSpPr>
                <a:spLocks noChangeArrowheads="1"/>
              </p:cNvSpPr>
              <p:nvPr userDrawn="1"/>
            </p:nvSpPr>
            <p:spPr bwMode="auto">
              <a:xfrm flipV="1">
                <a:off x="6010" y="2387"/>
                <a:ext cx="116" cy="115"/>
              </a:xfrm>
              <a:prstGeom prst="rect">
                <a:avLst/>
              </a:prstGeom>
              <a:solidFill>
                <a:srgbClr val="FFCC66"/>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10316" name="Rectangle 20"/>
              <p:cNvSpPr>
                <a:spLocks noChangeArrowheads="1"/>
              </p:cNvSpPr>
              <p:nvPr userDrawn="1"/>
            </p:nvSpPr>
            <p:spPr bwMode="auto">
              <a:xfrm flipV="1">
                <a:off x="6126" y="2387"/>
                <a:ext cx="116" cy="115"/>
              </a:xfrm>
              <a:prstGeom prst="rect">
                <a:avLst/>
              </a:prstGeom>
              <a:solidFill>
                <a:srgbClr val="FF9900"/>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10317" name="Rectangle 21"/>
              <p:cNvSpPr>
                <a:spLocks noChangeArrowheads="1"/>
              </p:cNvSpPr>
              <p:nvPr userDrawn="1"/>
            </p:nvSpPr>
            <p:spPr bwMode="auto">
              <a:xfrm flipV="1">
                <a:off x="6242" y="2387"/>
                <a:ext cx="117" cy="115"/>
              </a:xfrm>
              <a:prstGeom prst="rect">
                <a:avLst/>
              </a:prstGeom>
              <a:solidFill>
                <a:srgbClr val="99660A"/>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10318" name="Rectangle 22"/>
              <p:cNvSpPr>
                <a:spLocks noChangeArrowheads="1"/>
              </p:cNvSpPr>
              <p:nvPr userDrawn="1"/>
            </p:nvSpPr>
            <p:spPr bwMode="auto">
              <a:xfrm flipV="1">
                <a:off x="5893" y="2387"/>
                <a:ext cx="117" cy="115"/>
              </a:xfrm>
              <a:prstGeom prst="rect">
                <a:avLst/>
              </a:prstGeom>
              <a:solidFill>
                <a:srgbClr val="FFCC99"/>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grpSp>
        <p:grpSp>
          <p:nvGrpSpPr>
            <p:cNvPr id="10255" name="Group 23"/>
            <p:cNvGrpSpPr>
              <a:grpSpLocks/>
            </p:cNvGrpSpPr>
            <p:nvPr userDrawn="1"/>
          </p:nvGrpSpPr>
          <p:grpSpPr bwMode="auto">
            <a:xfrm>
              <a:off x="5893" y="2523"/>
              <a:ext cx="466" cy="115"/>
              <a:chOff x="5893" y="2523"/>
              <a:chExt cx="466" cy="115"/>
            </a:xfrm>
          </p:grpSpPr>
          <p:sp>
            <p:nvSpPr>
              <p:cNvPr id="10311" name="Rectangle 24"/>
              <p:cNvSpPr>
                <a:spLocks noChangeArrowheads="1"/>
              </p:cNvSpPr>
              <p:nvPr userDrawn="1"/>
            </p:nvSpPr>
            <p:spPr bwMode="auto">
              <a:xfrm flipV="1">
                <a:off x="6010" y="2523"/>
                <a:ext cx="116" cy="115"/>
              </a:xfrm>
              <a:prstGeom prst="rect">
                <a:avLst/>
              </a:prstGeom>
              <a:solidFill>
                <a:srgbClr val="99CCFF"/>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10312" name="Rectangle 25"/>
              <p:cNvSpPr>
                <a:spLocks noChangeArrowheads="1"/>
              </p:cNvSpPr>
              <p:nvPr userDrawn="1"/>
            </p:nvSpPr>
            <p:spPr bwMode="auto">
              <a:xfrm flipV="1">
                <a:off x="6126" y="2523"/>
                <a:ext cx="116" cy="115"/>
              </a:xfrm>
              <a:prstGeom prst="rect">
                <a:avLst/>
              </a:prstGeom>
              <a:solidFill>
                <a:srgbClr val="99CCCC"/>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10313" name="Rectangle 26"/>
              <p:cNvSpPr>
                <a:spLocks noChangeArrowheads="1"/>
              </p:cNvSpPr>
              <p:nvPr userDrawn="1"/>
            </p:nvSpPr>
            <p:spPr bwMode="auto">
              <a:xfrm flipV="1">
                <a:off x="6242" y="2523"/>
                <a:ext cx="117" cy="115"/>
              </a:xfrm>
              <a:prstGeom prst="rect">
                <a:avLst/>
              </a:prstGeom>
              <a:solidFill>
                <a:srgbClr val="009999"/>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10314" name="Rectangle 27"/>
              <p:cNvSpPr>
                <a:spLocks noChangeArrowheads="1"/>
              </p:cNvSpPr>
              <p:nvPr userDrawn="1"/>
            </p:nvSpPr>
            <p:spPr bwMode="auto">
              <a:xfrm flipV="1">
                <a:off x="5893" y="2523"/>
                <a:ext cx="117" cy="115"/>
              </a:xfrm>
              <a:prstGeom prst="rect">
                <a:avLst/>
              </a:prstGeom>
              <a:solidFill>
                <a:srgbClr val="CCCCFF"/>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grpSp>
        <p:grpSp>
          <p:nvGrpSpPr>
            <p:cNvPr id="10256" name="Group 28"/>
            <p:cNvGrpSpPr>
              <a:grpSpLocks/>
            </p:cNvGrpSpPr>
            <p:nvPr userDrawn="1"/>
          </p:nvGrpSpPr>
          <p:grpSpPr bwMode="auto">
            <a:xfrm>
              <a:off x="5893" y="2659"/>
              <a:ext cx="466" cy="115"/>
              <a:chOff x="5893" y="2659"/>
              <a:chExt cx="466" cy="115"/>
            </a:xfrm>
          </p:grpSpPr>
          <p:sp>
            <p:nvSpPr>
              <p:cNvPr id="10307" name="Rectangle 29"/>
              <p:cNvSpPr>
                <a:spLocks noChangeArrowheads="1"/>
              </p:cNvSpPr>
              <p:nvPr userDrawn="1"/>
            </p:nvSpPr>
            <p:spPr bwMode="auto">
              <a:xfrm flipV="1">
                <a:off x="6010" y="2659"/>
                <a:ext cx="116" cy="115"/>
              </a:xfrm>
              <a:prstGeom prst="rect">
                <a:avLst/>
              </a:prstGeom>
              <a:solidFill>
                <a:srgbClr val="99CCCC"/>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10308" name="Rectangle 30"/>
              <p:cNvSpPr>
                <a:spLocks noChangeArrowheads="1"/>
              </p:cNvSpPr>
              <p:nvPr userDrawn="1"/>
            </p:nvSpPr>
            <p:spPr bwMode="auto">
              <a:xfrm flipV="1">
                <a:off x="6126" y="2659"/>
                <a:ext cx="116" cy="115"/>
              </a:xfrm>
              <a:prstGeom prst="rect">
                <a:avLst/>
              </a:prstGeom>
              <a:solidFill>
                <a:srgbClr val="0099CC"/>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10309" name="Rectangle 31"/>
              <p:cNvSpPr>
                <a:spLocks noChangeArrowheads="1"/>
              </p:cNvSpPr>
              <p:nvPr userDrawn="1"/>
            </p:nvSpPr>
            <p:spPr bwMode="auto">
              <a:xfrm flipV="1">
                <a:off x="6242" y="2659"/>
                <a:ext cx="117" cy="115"/>
              </a:xfrm>
              <a:prstGeom prst="rect">
                <a:avLst/>
              </a:prstGeom>
              <a:solidFill>
                <a:srgbClr val="006699"/>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10310" name="Rectangle 32"/>
              <p:cNvSpPr>
                <a:spLocks noChangeArrowheads="1"/>
              </p:cNvSpPr>
              <p:nvPr userDrawn="1"/>
            </p:nvSpPr>
            <p:spPr bwMode="auto">
              <a:xfrm flipV="1">
                <a:off x="5893" y="2659"/>
                <a:ext cx="117" cy="115"/>
              </a:xfrm>
              <a:prstGeom prst="rect">
                <a:avLst/>
              </a:prstGeom>
              <a:solidFill>
                <a:srgbClr val="CCFF99"/>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grpSp>
        <p:grpSp>
          <p:nvGrpSpPr>
            <p:cNvPr id="10257" name="Group 33"/>
            <p:cNvGrpSpPr>
              <a:grpSpLocks/>
            </p:cNvGrpSpPr>
            <p:nvPr userDrawn="1"/>
          </p:nvGrpSpPr>
          <p:grpSpPr bwMode="auto">
            <a:xfrm>
              <a:off x="5893" y="2251"/>
              <a:ext cx="466" cy="119"/>
              <a:chOff x="5893" y="2251"/>
              <a:chExt cx="466" cy="119"/>
            </a:xfrm>
          </p:grpSpPr>
          <p:sp>
            <p:nvSpPr>
              <p:cNvPr id="10303" name="Rectangle 34"/>
              <p:cNvSpPr>
                <a:spLocks noChangeArrowheads="1"/>
              </p:cNvSpPr>
              <p:nvPr userDrawn="1"/>
            </p:nvSpPr>
            <p:spPr bwMode="auto">
              <a:xfrm flipV="1">
                <a:off x="6126" y="2251"/>
                <a:ext cx="116" cy="119"/>
              </a:xfrm>
              <a:prstGeom prst="rect">
                <a:avLst/>
              </a:prstGeom>
              <a:solidFill>
                <a:srgbClr val="FF9900"/>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10304" name="Rectangle 35"/>
              <p:cNvSpPr>
                <a:spLocks noChangeArrowheads="1"/>
              </p:cNvSpPr>
              <p:nvPr userDrawn="1"/>
            </p:nvSpPr>
            <p:spPr bwMode="auto">
              <a:xfrm flipV="1">
                <a:off x="6242" y="2251"/>
                <a:ext cx="117" cy="119"/>
              </a:xfrm>
              <a:prstGeom prst="rect">
                <a:avLst/>
              </a:prstGeom>
              <a:solidFill>
                <a:srgbClr val="CCCCCC"/>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10305" name="Rectangle 36"/>
              <p:cNvSpPr>
                <a:spLocks noChangeArrowheads="1"/>
              </p:cNvSpPr>
              <p:nvPr userDrawn="1"/>
            </p:nvSpPr>
            <p:spPr bwMode="auto">
              <a:xfrm flipV="1">
                <a:off x="5893" y="2251"/>
                <a:ext cx="117" cy="119"/>
              </a:xfrm>
              <a:prstGeom prst="rect">
                <a:avLst/>
              </a:prstGeom>
              <a:solidFill>
                <a:srgbClr val="99CCFF"/>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10306" name="Rectangle 37"/>
              <p:cNvSpPr>
                <a:spLocks noChangeArrowheads="1"/>
              </p:cNvSpPr>
              <p:nvPr userDrawn="1"/>
            </p:nvSpPr>
            <p:spPr bwMode="auto">
              <a:xfrm flipV="1">
                <a:off x="6010" y="2251"/>
                <a:ext cx="116" cy="119"/>
              </a:xfrm>
              <a:prstGeom prst="rect">
                <a:avLst/>
              </a:prstGeom>
              <a:solidFill>
                <a:srgbClr val="669900"/>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grpSp>
        <p:grpSp>
          <p:nvGrpSpPr>
            <p:cNvPr id="10258" name="Group 38"/>
            <p:cNvGrpSpPr>
              <a:grpSpLocks/>
            </p:cNvGrpSpPr>
            <p:nvPr userDrawn="1"/>
          </p:nvGrpSpPr>
          <p:grpSpPr bwMode="auto">
            <a:xfrm>
              <a:off x="5893" y="2886"/>
              <a:ext cx="466" cy="115"/>
              <a:chOff x="5893" y="2886"/>
              <a:chExt cx="466" cy="115"/>
            </a:xfrm>
          </p:grpSpPr>
          <p:sp>
            <p:nvSpPr>
              <p:cNvPr id="10299" name="Rectangle 39"/>
              <p:cNvSpPr>
                <a:spLocks noChangeArrowheads="1"/>
              </p:cNvSpPr>
              <p:nvPr userDrawn="1"/>
            </p:nvSpPr>
            <p:spPr bwMode="auto">
              <a:xfrm flipV="1">
                <a:off x="6010" y="2886"/>
                <a:ext cx="116" cy="115"/>
              </a:xfrm>
              <a:prstGeom prst="rect">
                <a:avLst/>
              </a:prstGeom>
              <a:solidFill>
                <a:srgbClr val="FF9900"/>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10300" name="Rectangle 40"/>
              <p:cNvSpPr>
                <a:spLocks noChangeArrowheads="1"/>
              </p:cNvSpPr>
              <p:nvPr userDrawn="1"/>
            </p:nvSpPr>
            <p:spPr bwMode="auto">
              <a:xfrm flipV="1">
                <a:off x="6126" y="2886"/>
                <a:ext cx="116" cy="115"/>
              </a:xfrm>
              <a:prstGeom prst="rect">
                <a:avLst/>
              </a:prstGeom>
              <a:solidFill>
                <a:srgbClr val="FFCC99"/>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10301" name="Rectangle 41"/>
              <p:cNvSpPr>
                <a:spLocks noChangeArrowheads="1"/>
              </p:cNvSpPr>
              <p:nvPr userDrawn="1"/>
            </p:nvSpPr>
            <p:spPr bwMode="auto">
              <a:xfrm flipV="1">
                <a:off x="6242" y="2886"/>
                <a:ext cx="117" cy="115"/>
              </a:xfrm>
              <a:prstGeom prst="rect">
                <a:avLst/>
              </a:prstGeom>
              <a:solidFill>
                <a:srgbClr val="FFCC66"/>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10302" name="Rectangle 42"/>
              <p:cNvSpPr>
                <a:spLocks noChangeArrowheads="1"/>
              </p:cNvSpPr>
              <p:nvPr userDrawn="1"/>
            </p:nvSpPr>
            <p:spPr bwMode="auto">
              <a:xfrm flipV="1">
                <a:off x="5893" y="2886"/>
                <a:ext cx="117" cy="115"/>
              </a:xfrm>
              <a:prstGeom prst="rect">
                <a:avLst/>
              </a:prstGeom>
              <a:solidFill>
                <a:schemeClr val="tx2"/>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grpSp>
        <p:grpSp>
          <p:nvGrpSpPr>
            <p:cNvPr id="10259" name="Group 43"/>
            <p:cNvGrpSpPr>
              <a:grpSpLocks/>
            </p:cNvGrpSpPr>
            <p:nvPr userDrawn="1"/>
          </p:nvGrpSpPr>
          <p:grpSpPr bwMode="auto">
            <a:xfrm>
              <a:off x="5893" y="3022"/>
              <a:ext cx="466" cy="115"/>
              <a:chOff x="5893" y="3022"/>
              <a:chExt cx="466" cy="115"/>
            </a:xfrm>
          </p:grpSpPr>
          <p:sp>
            <p:nvSpPr>
              <p:cNvPr id="10295" name="Rectangle 44"/>
              <p:cNvSpPr>
                <a:spLocks noChangeArrowheads="1"/>
              </p:cNvSpPr>
              <p:nvPr userDrawn="1"/>
            </p:nvSpPr>
            <p:spPr bwMode="auto">
              <a:xfrm flipV="1">
                <a:off x="6010" y="3022"/>
                <a:ext cx="116" cy="115"/>
              </a:xfrm>
              <a:prstGeom prst="rect">
                <a:avLst/>
              </a:prstGeom>
              <a:solidFill>
                <a:srgbClr val="006699"/>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10296" name="Rectangle 45"/>
              <p:cNvSpPr>
                <a:spLocks noChangeArrowheads="1"/>
              </p:cNvSpPr>
              <p:nvPr userDrawn="1"/>
            </p:nvSpPr>
            <p:spPr bwMode="auto">
              <a:xfrm flipV="1">
                <a:off x="6126" y="3022"/>
                <a:ext cx="116" cy="115"/>
              </a:xfrm>
              <a:prstGeom prst="rect">
                <a:avLst/>
              </a:prstGeom>
              <a:solidFill>
                <a:srgbClr val="99CCFF"/>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10297" name="Rectangle 46"/>
              <p:cNvSpPr>
                <a:spLocks noChangeArrowheads="1"/>
              </p:cNvSpPr>
              <p:nvPr userDrawn="1"/>
            </p:nvSpPr>
            <p:spPr bwMode="auto">
              <a:xfrm flipV="1">
                <a:off x="6242" y="3022"/>
                <a:ext cx="117" cy="115"/>
              </a:xfrm>
              <a:prstGeom prst="rect">
                <a:avLst/>
              </a:prstGeom>
              <a:solidFill>
                <a:srgbClr val="CCCCFF"/>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10298" name="Rectangle 47"/>
              <p:cNvSpPr>
                <a:spLocks noChangeArrowheads="1"/>
              </p:cNvSpPr>
              <p:nvPr userDrawn="1"/>
            </p:nvSpPr>
            <p:spPr bwMode="auto">
              <a:xfrm flipV="1">
                <a:off x="5893" y="3022"/>
                <a:ext cx="117" cy="115"/>
              </a:xfrm>
              <a:prstGeom prst="rect">
                <a:avLst/>
              </a:prstGeom>
              <a:solidFill>
                <a:srgbClr val="990000"/>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grpSp>
        <p:grpSp>
          <p:nvGrpSpPr>
            <p:cNvPr id="10260" name="Group 48"/>
            <p:cNvGrpSpPr>
              <a:grpSpLocks/>
            </p:cNvGrpSpPr>
            <p:nvPr userDrawn="1"/>
          </p:nvGrpSpPr>
          <p:grpSpPr bwMode="auto">
            <a:xfrm>
              <a:off x="5893" y="3158"/>
              <a:ext cx="466" cy="115"/>
              <a:chOff x="5893" y="3158"/>
              <a:chExt cx="466" cy="115"/>
            </a:xfrm>
          </p:grpSpPr>
          <p:sp>
            <p:nvSpPr>
              <p:cNvPr id="10291" name="Rectangle 49"/>
              <p:cNvSpPr>
                <a:spLocks noChangeArrowheads="1"/>
              </p:cNvSpPr>
              <p:nvPr userDrawn="1"/>
            </p:nvSpPr>
            <p:spPr bwMode="auto">
              <a:xfrm flipV="1">
                <a:off x="6010" y="3158"/>
                <a:ext cx="116" cy="115"/>
              </a:xfrm>
              <a:prstGeom prst="rect">
                <a:avLst/>
              </a:prstGeom>
              <a:solidFill>
                <a:srgbClr val="009999"/>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10292" name="Rectangle 50"/>
              <p:cNvSpPr>
                <a:spLocks noChangeArrowheads="1"/>
              </p:cNvSpPr>
              <p:nvPr userDrawn="1"/>
            </p:nvSpPr>
            <p:spPr bwMode="auto">
              <a:xfrm flipV="1">
                <a:off x="6126" y="3158"/>
                <a:ext cx="116" cy="115"/>
              </a:xfrm>
              <a:prstGeom prst="rect">
                <a:avLst/>
              </a:prstGeom>
              <a:solidFill>
                <a:srgbClr val="CCFF99"/>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10293" name="Rectangle 51"/>
              <p:cNvSpPr>
                <a:spLocks noChangeArrowheads="1"/>
              </p:cNvSpPr>
              <p:nvPr userDrawn="1"/>
            </p:nvSpPr>
            <p:spPr bwMode="auto">
              <a:xfrm flipV="1">
                <a:off x="6242" y="3158"/>
                <a:ext cx="117" cy="115"/>
              </a:xfrm>
              <a:prstGeom prst="rect">
                <a:avLst/>
              </a:prstGeom>
              <a:solidFill>
                <a:srgbClr val="99CCCC"/>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10294" name="Rectangle 52"/>
              <p:cNvSpPr>
                <a:spLocks noChangeArrowheads="1"/>
              </p:cNvSpPr>
              <p:nvPr userDrawn="1"/>
            </p:nvSpPr>
            <p:spPr bwMode="auto">
              <a:xfrm flipV="1">
                <a:off x="5893" y="3158"/>
                <a:ext cx="117" cy="115"/>
              </a:xfrm>
              <a:prstGeom prst="rect">
                <a:avLst/>
              </a:prstGeom>
              <a:solidFill>
                <a:srgbClr val="990000"/>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grpSp>
        <p:grpSp>
          <p:nvGrpSpPr>
            <p:cNvPr id="10261" name="Group 53"/>
            <p:cNvGrpSpPr>
              <a:grpSpLocks/>
            </p:cNvGrpSpPr>
            <p:nvPr userDrawn="1"/>
          </p:nvGrpSpPr>
          <p:grpSpPr bwMode="auto">
            <a:xfrm>
              <a:off x="5893" y="3385"/>
              <a:ext cx="466" cy="115"/>
              <a:chOff x="5893" y="3385"/>
              <a:chExt cx="466" cy="115"/>
            </a:xfrm>
          </p:grpSpPr>
          <p:sp>
            <p:nvSpPr>
              <p:cNvPr id="10287" name="Rectangle 54"/>
              <p:cNvSpPr>
                <a:spLocks noChangeArrowheads="1"/>
              </p:cNvSpPr>
              <p:nvPr userDrawn="1"/>
            </p:nvSpPr>
            <p:spPr bwMode="auto">
              <a:xfrm flipV="1">
                <a:off x="6010" y="3385"/>
                <a:ext cx="116" cy="115"/>
              </a:xfrm>
              <a:prstGeom prst="rect">
                <a:avLst/>
              </a:prstGeom>
              <a:solidFill>
                <a:srgbClr val="FF9900"/>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10288" name="Rectangle 55"/>
              <p:cNvSpPr>
                <a:spLocks noChangeArrowheads="1"/>
              </p:cNvSpPr>
              <p:nvPr userDrawn="1"/>
            </p:nvSpPr>
            <p:spPr bwMode="auto">
              <a:xfrm flipV="1">
                <a:off x="6126" y="3385"/>
                <a:ext cx="116" cy="115"/>
              </a:xfrm>
              <a:prstGeom prst="rect">
                <a:avLst/>
              </a:prstGeom>
              <a:solidFill>
                <a:srgbClr val="FFCC99"/>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10289" name="Rectangle 56"/>
              <p:cNvSpPr>
                <a:spLocks noChangeArrowheads="1"/>
              </p:cNvSpPr>
              <p:nvPr userDrawn="1"/>
            </p:nvSpPr>
            <p:spPr bwMode="auto">
              <a:xfrm flipV="1">
                <a:off x="6242" y="3385"/>
                <a:ext cx="117" cy="115"/>
              </a:xfrm>
              <a:prstGeom prst="rect">
                <a:avLst/>
              </a:prstGeom>
              <a:solidFill>
                <a:srgbClr val="FFCC66"/>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10290" name="Rectangle 57"/>
              <p:cNvSpPr>
                <a:spLocks noChangeArrowheads="1"/>
              </p:cNvSpPr>
              <p:nvPr userDrawn="1"/>
            </p:nvSpPr>
            <p:spPr bwMode="auto">
              <a:xfrm flipV="1">
                <a:off x="5893" y="3385"/>
                <a:ext cx="117" cy="115"/>
              </a:xfrm>
              <a:prstGeom prst="rect">
                <a:avLst/>
              </a:prstGeom>
              <a:solidFill>
                <a:schemeClr val="tx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grpSp>
        <p:grpSp>
          <p:nvGrpSpPr>
            <p:cNvPr id="10262" name="Group 58"/>
            <p:cNvGrpSpPr>
              <a:grpSpLocks/>
            </p:cNvGrpSpPr>
            <p:nvPr userDrawn="1"/>
          </p:nvGrpSpPr>
          <p:grpSpPr bwMode="auto">
            <a:xfrm>
              <a:off x="5893" y="3521"/>
              <a:ext cx="466" cy="115"/>
              <a:chOff x="5893" y="3521"/>
              <a:chExt cx="466" cy="115"/>
            </a:xfrm>
          </p:grpSpPr>
          <p:sp>
            <p:nvSpPr>
              <p:cNvPr id="10283" name="Rectangle 59"/>
              <p:cNvSpPr>
                <a:spLocks noChangeArrowheads="1"/>
              </p:cNvSpPr>
              <p:nvPr userDrawn="1"/>
            </p:nvSpPr>
            <p:spPr bwMode="auto">
              <a:xfrm flipV="1">
                <a:off x="6010" y="3521"/>
                <a:ext cx="116" cy="115"/>
              </a:xfrm>
              <a:prstGeom prst="rect">
                <a:avLst/>
              </a:prstGeom>
              <a:solidFill>
                <a:srgbClr val="006699"/>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10284" name="Rectangle 60"/>
              <p:cNvSpPr>
                <a:spLocks noChangeArrowheads="1"/>
              </p:cNvSpPr>
              <p:nvPr userDrawn="1"/>
            </p:nvSpPr>
            <p:spPr bwMode="auto">
              <a:xfrm flipV="1">
                <a:off x="6126" y="3521"/>
                <a:ext cx="116" cy="115"/>
              </a:xfrm>
              <a:prstGeom prst="rect">
                <a:avLst/>
              </a:prstGeom>
              <a:solidFill>
                <a:srgbClr val="99CCFF"/>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10285" name="Rectangle 61"/>
              <p:cNvSpPr>
                <a:spLocks noChangeArrowheads="1"/>
              </p:cNvSpPr>
              <p:nvPr userDrawn="1"/>
            </p:nvSpPr>
            <p:spPr bwMode="auto">
              <a:xfrm flipV="1">
                <a:off x="6242" y="3521"/>
                <a:ext cx="117" cy="115"/>
              </a:xfrm>
              <a:prstGeom prst="rect">
                <a:avLst/>
              </a:prstGeom>
              <a:solidFill>
                <a:srgbClr val="CCCCFF"/>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10286" name="Rectangle 62"/>
              <p:cNvSpPr>
                <a:spLocks noChangeArrowheads="1"/>
              </p:cNvSpPr>
              <p:nvPr userDrawn="1"/>
            </p:nvSpPr>
            <p:spPr bwMode="auto">
              <a:xfrm flipV="1">
                <a:off x="5893" y="3521"/>
                <a:ext cx="117" cy="115"/>
              </a:xfrm>
              <a:prstGeom prst="rect">
                <a:avLst/>
              </a:prstGeom>
              <a:solidFill>
                <a:schemeClr val="tx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grpSp>
        <p:grpSp>
          <p:nvGrpSpPr>
            <p:cNvPr id="10263" name="Group 63"/>
            <p:cNvGrpSpPr>
              <a:grpSpLocks/>
            </p:cNvGrpSpPr>
            <p:nvPr userDrawn="1"/>
          </p:nvGrpSpPr>
          <p:grpSpPr bwMode="auto">
            <a:xfrm>
              <a:off x="5893" y="3657"/>
              <a:ext cx="466" cy="115"/>
              <a:chOff x="5893" y="3657"/>
              <a:chExt cx="466" cy="115"/>
            </a:xfrm>
          </p:grpSpPr>
          <p:sp>
            <p:nvSpPr>
              <p:cNvPr id="10279" name="Rectangle 64"/>
              <p:cNvSpPr>
                <a:spLocks noChangeArrowheads="1"/>
              </p:cNvSpPr>
              <p:nvPr userDrawn="1"/>
            </p:nvSpPr>
            <p:spPr bwMode="auto">
              <a:xfrm flipV="1">
                <a:off x="6010" y="3657"/>
                <a:ext cx="116" cy="115"/>
              </a:xfrm>
              <a:prstGeom prst="rect">
                <a:avLst/>
              </a:prstGeom>
              <a:solidFill>
                <a:srgbClr val="009999"/>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10280" name="Rectangle 65"/>
              <p:cNvSpPr>
                <a:spLocks noChangeArrowheads="1"/>
              </p:cNvSpPr>
              <p:nvPr userDrawn="1"/>
            </p:nvSpPr>
            <p:spPr bwMode="auto">
              <a:xfrm flipV="1">
                <a:off x="6126" y="3657"/>
                <a:ext cx="116" cy="115"/>
              </a:xfrm>
              <a:prstGeom prst="rect">
                <a:avLst/>
              </a:prstGeom>
              <a:solidFill>
                <a:srgbClr val="CCFF99"/>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10281" name="Rectangle 66"/>
              <p:cNvSpPr>
                <a:spLocks noChangeArrowheads="1"/>
              </p:cNvSpPr>
              <p:nvPr userDrawn="1"/>
            </p:nvSpPr>
            <p:spPr bwMode="auto">
              <a:xfrm flipV="1">
                <a:off x="6242" y="3657"/>
                <a:ext cx="117" cy="115"/>
              </a:xfrm>
              <a:prstGeom prst="rect">
                <a:avLst/>
              </a:prstGeom>
              <a:solidFill>
                <a:srgbClr val="99CCCC"/>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10282" name="Rectangle 67"/>
              <p:cNvSpPr>
                <a:spLocks noChangeArrowheads="1"/>
              </p:cNvSpPr>
              <p:nvPr userDrawn="1"/>
            </p:nvSpPr>
            <p:spPr bwMode="auto">
              <a:xfrm flipV="1">
                <a:off x="5893" y="3657"/>
                <a:ext cx="117" cy="115"/>
              </a:xfrm>
              <a:prstGeom prst="rect">
                <a:avLst/>
              </a:prstGeom>
              <a:solidFill>
                <a:schemeClr val="tx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grpSp>
        <p:grpSp>
          <p:nvGrpSpPr>
            <p:cNvPr id="10264" name="Group 68"/>
            <p:cNvGrpSpPr>
              <a:grpSpLocks/>
            </p:cNvGrpSpPr>
            <p:nvPr userDrawn="1"/>
          </p:nvGrpSpPr>
          <p:grpSpPr bwMode="auto">
            <a:xfrm>
              <a:off x="5893" y="3884"/>
              <a:ext cx="466" cy="115"/>
              <a:chOff x="5893" y="3884"/>
              <a:chExt cx="466" cy="115"/>
            </a:xfrm>
          </p:grpSpPr>
          <p:sp>
            <p:nvSpPr>
              <p:cNvPr id="10275" name="Rectangle 69"/>
              <p:cNvSpPr>
                <a:spLocks noChangeArrowheads="1"/>
              </p:cNvSpPr>
              <p:nvPr userDrawn="1"/>
            </p:nvSpPr>
            <p:spPr bwMode="auto">
              <a:xfrm flipV="1">
                <a:off x="6010" y="3884"/>
                <a:ext cx="116" cy="115"/>
              </a:xfrm>
              <a:prstGeom prst="rect">
                <a:avLst/>
              </a:prstGeom>
              <a:solidFill>
                <a:srgbClr val="FF9900"/>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10276" name="Rectangle 70"/>
              <p:cNvSpPr>
                <a:spLocks noChangeArrowheads="1"/>
              </p:cNvSpPr>
              <p:nvPr userDrawn="1"/>
            </p:nvSpPr>
            <p:spPr bwMode="auto">
              <a:xfrm flipV="1">
                <a:off x="6126" y="3884"/>
                <a:ext cx="116" cy="115"/>
              </a:xfrm>
              <a:prstGeom prst="rect">
                <a:avLst/>
              </a:prstGeom>
              <a:solidFill>
                <a:srgbClr val="FFCC99"/>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10277" name="Rectangle 71"/>
              <p:cNvSpPr>
                <a:spLocks noChangeArrowheads="1"/>
              </p:cNvSpPr>
              <p:nvPr userDrawn="1"/>
            </p:nvSpPr>
            <p:spPr bwMode="auto">
              <a:xfrm flipV="1">
                <a:off x="6242" y="3884"/>
                <a:ext cx="117" cy="115"/>
              </a:xfrm>
              <a:prstGeom prst="rect">
                <a:avLst/>
              </a:prstGeom>
              <a:solidFill>
                <a:srgbClr val="FFCC66"/>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10278" name="Rectangle 72"/>
              <p:cNvSpPr>
                <a:spLocks noChangeArrowheads="1"/>
              </p:cNvSpPr>
              <p:nvPr userDrawn="1"/>
            </p:nvSpPr>
            <p:spPr bwMode="auto">
              <a:xfrm flipV="1">
                <a:off x="5893" y="3884"/>
                <a:ext cx="117" cy="115"/>
              </a:xfrm>
              <a:prstGeom prst="rect">
                <a:avLst/>
              </a:prstGeom>
              <a:solidFill>
                <a:schemeClr val="bg2"/>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grpSp>
        <p:grpSp>
          <p:nvGrpSpPr>
            <p:cNvPr id="10265" name="Group 73"/>
            <p:cNvGrpSpPr>
              <a:grpSpLocks/>
            </p:cNvGrpSpPr>
            <p:nvPr userDrawn="1"/>
          </p:nvGrpSpPr>
          <p:grpSpPr bwMode="auto">
            <a:xfrm>
              <a:off x="5893" y="4026"/>
              <a:ext cx="466" cy="115"/>
              <a:chOff x="5893" y="4026"/>
              <a:chExt cx="466" cy="115"/>
            </a:xfrm>
          </p:grpSpPr>
          <p:sp>
            <p:nvSpPr>
              <p:cNvPr id="10271" name="Rectangle 74"/>
              <p:cNvSpPr>
                <a:spLocks noChangeArrowheads="1"/>
              </p:cNvSpPr>
              <p:nvPr userDrawn="1"/>
            </p:nvSpPr>
            <p:spPr bwMode="auto">
              <a:xfrm flipV="1">
                <a:off x="6010" y="4026"/>
                <a:ext cx="116" cy="115"/>
              </a:xfrm>
              <a:prstGeom prst="rect">
                <a:avLst/>
              </a:prstGeom>
              <a:solidFill>
                <a:srgbClr val="006699"/>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10272" name="Rectangle 75"/>
              <p:cNvSpPr>
                <a:spLocks noChangeArrowheads="1"/>
              </p:cNvSpPr>
              <p:nvPr userDrawn="1"/>
            </p:nvSpPr>
            <p:spPr bwMode="auto">
              <a:xfrm flipV="1">
                <a:off x="6126" y="4026"/>
                <a:ext cx="116" cy="115"/>
              </a:xfrm>
              <a:prstGeom prst="rect">
                <a:avLst/>
              </a:prstGeom>
              <a:solidFill>
                <a:srgbClr val="99CCFF"/>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10273" name="Rectangle 76"/>
              <p:cNvSpPr>
                <a:spLocks noChangeArrowheads="1"/>
              </p:cNvSpPr>
              <p:nvPr userDrawn="1"/>
            </p:nvSpPr>
            <p:spPr bwMode="auto">
              <a:xfrm flipV="1">
                <a:off x="6242" y="4026"/>
                <a:ext cx="117" cy="115"/>
              </a:xfrm>
              <a:prstGeom prst="rect">
                <a:avLst/>
              </a:prstGeom>
              <a:solidFill>
                <a:srgbClr val="CCCCFF"/>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10274" name="Rectangle 77"/>
              <p:cNvSpPr>
                <a:spLocks noChangeArrowheads="1"/>
              </p:cNvSpPr>
              <p:nvPr userDrawn="1"/>
            </p:nvSpPr>
            <p:spPr bwMode="auto">
              <a:xfrm flipV="1">
                <a:off x="5893" y="4026"/>
                <a:ext cx="117" cy="115"/>
              </a:xfrm>
              <a:prstGeom prst="rect">
                <a:avLst/>
              </a:prstGeom>
              <a:solidFill>
                <a:schemeClr val="bg2"/>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grpSp>
        <p:grpSp>
          <p:nvGrpSpPr>
            <p:cNvPr id="10266" name="Group 78"/>
            <p:cNvGrpSpPr>
              <a:grpSpLocks/>
            </p:cNvGrpSpPr>
            <p:nvPr userDrawn="1"/>
          </p:nvGrpSpPr>
          <p:grpSpPr bwMode="auto">
            <a:xfrm>
              <a:off x="5893" y="4167"/>
              <a:ext cx="466" cy="115"/>
              <a:chOff x="5893" y="4167"/>
              <a:chExt cx="466" cy="115"/>
            </a:xfrm>
          </p:grpSpPr>
          <p:sp>
            <p:nvSpPr>
              <p:cNvPr id="10267" name="Rectangle 79"/>
              <p:cNvSpPr>
                <a:spLocks noChangeArrowheads="1"/>
              </p:cNvSpPr>
              <p:nvPr userDrawn="1"/>
            </p:nvSpPr>
            <p:spPr bwMode="auto">
              <a:xfrm flipV="1">
                <a:off x="6010" y="4167"/>
                <a:ext cx="116" cy="115"/>
              </a:xfrm>
              <a:prstGeom prst="rect">
                <a:avLst/>
              </a:prstGeom>
              <a:solidFill>
                <a:schemeClr val="hlink"/>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10268" name="Rectangle 80"/>
              <p:cNvSpPr>
                <a:spLocks noChangeArrowheads="1"/>
              </p:cNvSpPr>
              <p:nvPr userDrawn="1"/>
            </p:nvSpPr>
            <p:spPr bwMode="auto">
              <a:xfrm flipV="1">
                <a:off x="6126" y="4167"/>
                <a:ext cx="116" cy="115"/>
              </a:xfrm>
              <a:prstGeom prst="rect">
                <a:avLst/>
              </a:prstGeom>
              <a:solidFill>
                <a:schemeClr val="accent2"/>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10269" name="Rectangle 81"/>
              <p:cNvSpPr>
                <a:spLocks noChangeArrowheads="1"/>
              </p:cNvSpPr>
              <p:nvPr userDrawn="1"/>
            </p:nvSpPr>
            <p:spPr bwMode="auto">
              <a:xfrm flipV="1">
                <a:off x="6242" y="4167"/>
                <a:ext cx="117" cy="115"/>
              </a:xfrm>
              <a:prstGeom prst="rect">
                <a:avLst/>
              </a:prstGeom>
              <a:solidFill>
                <a:schemeClr val="accent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10270" name="Rectangle 82"/>
              <p:cNvSpPr>
                <a:spLocks noChangeArrowheads="1"/>
              </p:cNvSpPr>
              <p:nvPr userDrawn="1"/>
            </p:nvSpPr>
            <p:spPr bwMode="auto">
              <a:xfrm flipV="1">
                <a:off x="5893" y="4167"/>
                <a:ext cx="117" cy="115"/>
              </a:xfrm>
              <a:prstGeom prst="rect">
                <a:avLst/>
              </a:prstGeom>
              <a:solidFill>
                <a:schemeClr val="bg2"/>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grpSp>
      </p:grpSp>
      <p:sp>
        <p:nvSpPr>
          <p:cNvPr id="10251" name="Rectangle 83"/>
          <p:cNvSpPr>
            <a:spLocks noChangeArrowheads="1"/>
          </p:cNvSpPr>
          <p:nvPr/>
        </p:nvSpPr>
        <p:spPr bwMode="auto">
          <a:xfrm>
            <a:off x="9251950" y="1341438"/>
            <a:ext cx="1192213" cy="1725612"/>
          </a:xfrm>
          <a:prstGeom prst="rect">
            <a:avLst/>
          </a:prstGeom>
          <a:noFill/>
          <a:ln>
            <a:noFill/>
          </a:ln>
          <a:effectLst/>
          <a:extLst>
            <a:ext uri="{909E8E84-426E-40DD-AFC4-6F175D3DCCD1}">
              <a14:hiddenFill xmlns:a14="http://schemas.microsoft.com/office/drawing/2010/main" xmlns="">
                <a:solidFill>
                  <a:srgbClr val="FFCC99"/>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lIns="80124" tIns="40063" rIns="80124" bIns="40063">
            <a:spAutoFit/>
          </a:bodyPr>
          <a:lstStyle/>
          <a:p>
            <a:pPr eaLnBrk="0" hangingPunct="0">
              <a:lnSpc>
                <a:spcPct val="120000"/>
              </a:lnSpc>
              <a:spcBef>
                <a:spcPct val="20000"/>
              </a:spcBef>
              <a:buFont typeface="Arial" pitchFamily="34" charset="0"/>
              <a:buNone/>
            </a:pPr>
            <a:r>
              <a:rPr lang="zh-CN" altLang="en-US" sz="1100">
                <a:solidFill>
                  <a:srgbClr val="FFFFFF"/>
                </a:solidFill>
              </a:rPr>
              <a:t>配色参考方案：</a:t>
            </a:r>
          </a:p>
          <a:p>
            <a:pPr eaLnBrk="0" hangingPunct="0">
              <a:lnSpc>
                <a:spcPct val="120000"/>
              </a:lnSpc>
              <a:spcBef>
                <a:spcPct val="20000"/>
              </a:spcBef>
              <a:buFont typeface="Arial" pitchFamily="34" charset="0"/>
              <a:buNone/>
            </a:pPr>
            <a:r>
              <a:rPr lang="zh-CN" altLang="en-US" sz="1100">
                <a:solidFill>
                  <a:srgbClr val="FFFFFF"/>
                </a:solidFill>
              </a:rPr>
              <a:t>建议同一页面内不超过四种颜色，以下是</a:t>
            </a:r>
            <a:r>
              <a:rPr lang="en-US" altLang="zh-CN" sz="1100">
                <a:solidFill>
                  <a:srgbClr val="FFFFFF"/>
                </a:solidFill>
              </a:rPr>
              <a:t>13</a:t>
            </a:r>
            <a:r>
              <a:rPr lang="zh-CN" altLang="en-US" sz="1100">
                <a:solidFill>
                  <a:srgbClr val="FFFFFF"/>
                </a:solidFill>
              </a:rPr>
              <a:t>组配色方案，同一页面内只选择一组使用。（仅供参考）</a:t>
            </a:r>
          </a:p>
        </p:txBody>
      </p:sp>
      <p:sp>
        <p:nvSpPr>
          <p:cNvPr id="10252" name="Rectangle 84"/>
          <p:cNvSpPr>
            <a:spLocks noChangeArrowheads="1"/>
          </p:cNvSpPr>
          <p:nvPr/>
        </p:nvSpPr>
        <p:spPr bwMode="auto">
          <a:xfrm>
            <a:off x="9251950" y="7938"/>
            <a:ext cx="1120775" cy="684212"/>
          </a:xfrm>
          <a:prstGeom prst="rect">
            <a:avLst/>
          </a:prstGeom>
          <a:noFill/>
          <a:ln>
            <a:noFill/>
          </a:ln>
          <a:effectLst/>
          <a:extLst>
            <a:ext uri="{909E8E84-426E-40DD-AFC4-6F175D3DCCD1}">
              <a14:hiddenFill xmlns:a14="http://schemas.microsoft.com/office/drawing/2010/main" xmlns="">
                <a:solidFill>
                  <a:srgbClr val="FFCC99"/>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lIns="80124" tIns="40063" rIns="80124" bIns="40063">
            <a:spAutoFit/>
          </a:bodyPr>
          <a:lstStyle/>
          <a:p>
            <a:pPr>
              <a:lnSpc>
                <a:spcPct val="120000"/>
              </a:lnSpc>
              <a:buClr>
                <a:srgbClr val="777777"/>
              </a:buClr>
              <a:buSzPct val="60000"/>
              <a:buFont typeface="Wingdings" pitchFamily="2" charset="2"/>
              <a:buNone/>
            </a:pPr>
            <a:r>
              <a:rPr lang="zh-CN" altLang="en-US" sz="1100">
                <a:solidFill>
                  <a:srgbClr val="FFFFFF"/>
                </a:solidFill>
              </a:rPr>
              <a:t>客户或者合作伙伴的标志放在右上角</a:t>
            </a:r>
            <a:r>
              <a:rPr lang="en-US" altLang="zh-CN" sz="1100">
                <a:solidFill>
                  <a:srgbClr val="FFFFFF"/>
                </a:solidFill>
              </a:rPr>
              <a:t>.</a:t>
            </a:r>
            <a:endParaRPr lang="zh-CN" altLang="en-US" sz="1100">
              <a:solidFill>
                <a:srgbClr val="FFFFFF"/>
              </a:solidFill>
            </a:endParaRPr>
          </a:p>
        </p:txBody>
      </p:sp>
      <p:sp>
        <p:nvSpPr>
          <p:cNvPr id="79" name="Rectangle 21"/>
          <p:cNvSpPr>
            <a:spLocks noChangeArrowheads="1"/>
          </p:cNvSpPr>
          <p:nvPr userDrawn="1"/>
        </p:nvSpPr>
        <p:spPr bwMode="auto">
          <a:xfrm>
            <a:off x="3785716" y="6465937"/>
            <a:ext cx="1527487" cy="184666"/>
          </a:xfrm>
          <a:prstGeom prst="rect">
            <a:avLst/>
          </a:prstGeom>
          <a:noFill/>
          <a:ln w="9525" algn="ctr">
            <a:noFill/>
            <a:miter lim="800000"/>
            <a:headEnd/>
            <a:tailEnd/>
          </a:ln>
          <a:effectLst/>
        </p:spPr>
        <p:txBody>
          <a:bodyPr wrap="none" lIns="80082" tIns="0" rIns="80082" bIns="0">
            <a:spAutoFit/>
          </a:bodyPr>
          <a:lstStyle/>
          <a:p>
            <a:pPr defTabSz="801688" eaLnBrk="0" hangingPunct="0">
              <a:defRPr/>
            </a:pPr>
            <a:r>
              <a:rPr lang="en-US" altLang="zh-CN" sz="1200" baseline="0" dirty="0" smtClean="0">
                <a:solidFill>
                  <a:srgbClr val="000000"/>
                </a:solidFill>
                <a:latin typeface="+mn-lt"/>
                <a:ea typeface="+mn-ea"/>
              </a:rPr>
              <a:t>Huawei Confidential</a:t>
            </a:r>
            <a:endParaRPr lang="en-US" altLang="zh-CN" sz="1200" dirty="0">
              <a:latin typeface="+mn-lt"/>
              <a:ea typeface="+mn-ea"/>
            </a:endParaRPr>
          </a:p>
        </p:txBody>
      </p:sp>
      <p:sp>
        <p:nvSpPr>
          <p:cNvPr id="81" name="Rectangle 5"/>
          <p:cNvSpPr>
            <a:spLocks noChangeArrowheads="1"/>
          </p:cNvSpPr>
          <p:nvPr userDrawn="1"/>
        </p:nvSpPr>
        <p:spPr bwMode="auto">
          <a:xfrm>
            <a:off x="6345873" y="6489701"/>
            <a:ext cx="1803399" cy="3683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lstStyle/>
          <a:p>
            <a:pPr eaLnBrk="0" hangingPunct="0">
              <a:lnSpc>
                <a:spcPct val="85000"/>
              </a:lnSpc>
            </a:pPr>
            <a:r>
              <a:rPr lang="de-DE" altLang="zh-CN" sz="1200" dirty="0" smtClean="0">
                <a:solidFill>
                  <a:srgbClr val="000000"/>
                </a:solidFill>
                <a:latin typeface="FrutigerNext LT Bold" pitchFamily="34" charset="0"/>
                <a:ea typeface="MS PGothic" pitchFamily="34" charset="-128"/>
              </a:rPr>
              <a:t> </a:t>
            </a:r>
            <a:fld id="{A4C34F22-587E-473D-9099-376F4F013A30}" type="slidenum">
              <a:rPr lang="de-DE" altLang="zh-CN" sz="1200">
                <a:solidFill>
                  <a:srgbClr val="000000"/>
                </a:solidFill>
                <a:latin typeface="FrutigerNext LT Bold" pitchFamily="34" charset="0"/>
                <a:ea typeface="MS PGothic" pitchFamily="34" charset="-128"/>
              </a:rPr>
              <a:pPr eaLnBrk="0" hangingPunct="0">
                <a:lnSpc>
                  <a:spcPct val="85000"/>
                </a:lnSpc>
              </a:pPr>
              <a:t>‹#›</a:t>
            </a:fld>
            <a:endParaRPr lang="en-GB" altLang="zh-CN" sz="1200" dirty="0">
              <a:solidFill>
                <a:srgbClr val="000000"/>
              </a:solidFill>
              <a:latin typeface="FrutigerNext LT Bold" pitchFamily="34" charset="0"/>
              <a:ea typeface="MS PGothic" pitchFamily="34" charset="-128"/>
            </a:endParaRPr>
          </a:p>
        </p:txBody>
      </p:sp>
    </p:spTree>
  </p:cSld>
  <p:clrMap bg1="lt1" tx1="dk1" bg2="lt2" tx2="dk2" accent1="accent1" accent2="accent2" accent3="accent3" accent4="accent4" accent5="accent5" accent6="accent6" hlink="hlink" folHlink="folHlink"/>
  <p:sldLayoutIdLst>
    <p:sldLayoutId id="2147483822" r:id="rId1"/>
    <p:sldLayoutId id="2147483824" r:id="rId2"/>
  </p:sldLayoutIdLst>
  <p:transition advClick="0" advTm="8000">
    <p:fade thruBlk="1"/>
  </p:transition>
  <p:timing>
    <p:tnLst>
      <p:par>
        <p:cTn id="1" dur="indefinite" restart="never" nodeType="tmRoot"/>
      </p:par>
    </p:tnLst>
  </p:timing>
  <p:txStyles>
    <p:titleStyle>
      <a:lvl1pPr algn="l" rtl="0" eaLnBrk="0" fontAlgn="base" hangingPunct="0">
        <a:spcBef>
          <a:spcPct val="0"/>
        </a:spcBef>
        <a:spcAft>
          <a:spcPct val="0"/>
        </a:spcAft>
        <a:defRPr sz="3200" b="1">
          <a:solidFill>
            <a:srgbClr val="990000"/>
          </a:solidFill>
          <a:latin typeface="Arial" pitchFamily="34" charset="0"/>
          <a:ea typeface="黑体" pitchFamily="49" charset="-122"/>
          <a:cs typeface="Arial" pitchFamily="34" charset="0"/>
        </a:defRPr>
      </a:lvl1pPr>
      <a:lvl2pPr algn="l" rtl="0" eaLnBrk="0" fontAlgn="base" hangingPunct="0">
        <a:spcBef>
          <a:spcPct val="0"/>
        </a:spcBef>
        <a:spcAft>
          <a:spcPct val="0"/>
        </a:spcAft>
        <a:defRPr sz="3200" b="1">
          <a:solidFill>
            <a:srgbClr val="990000"/>
          </a:solidFill>
          <a:latin typeface="黑体" pitchFamily="49" charset="-122"/>
          <a:ea typeface="黑体" pitchFamily="49" charset="-122"/>
          <a:cs typeface="宋体" charset="-122"/>
        </a:defRPr>
      </a:lvl2pPr>
      <a:lvl3pPr algn="l" rtl="0" eaLnBrk="0" fontAlgn="base" hangingPunct="0">
        <a:spcBef>
          <a:spcPct val="0"/>
        </a:spcBef>
        <a:spcAft>
          <a:spcPct val="0"/>
        </a:spcAft>
        <a:defRPr sz="3200" b="1">
          <a:solidFill>
            <a:srgbClr val="990000"/>
          </a:solidFill>
          <a:latin typeface="黑体" pitchFamily="49" charset="-122"/>
          <a:ea typeface="黑体" pitchFamily="49" charset="-122"/>
          <a:cs typeface="宋体" charset="-122"/>
        </a:defRPr>
      </a:lvl3pPr>
      <a:lvl4pPr algn="l" rtl="0" eaLnBrk="0" fontAlgn="base" hangingPunct="0">
        <a:spcBef>
          <a:spcPct val="0"/>
        </a:spcBef>
        <a:spcAft>
          <a:spcPct val="0"/>
        </a:spcAft>
        <a:defRPr sz="3200" b="1">
          <a:solidFill>
            <a:srgbClr val="990000"/>
          </a:solidFill>
          <a:latin typeface="黑体" pitchFamily="49" charset="-122"/>
          <a:ea typeface="黑体" pitchFamily="49" charset="-122"/>
          <a:cs typeface="宋体" charset="-122"/>
        </a:defRPr>
      </a:lvl4pPr>
      <a:lvl5pPr algn="l" rtl="0" eaLnBrk="0" fontAlgn="base" hangingPunct="0">
        <a:spcBef>
          <a:spcPct val="0"/>
        </a:spcBef>
        <a:spcAft>
          <a:spcPct val="0"/>
        </a:spcAft>
        <a:defRPr sz="3200" b="1">
          <a:solidFill>
            <a:srgbClr val="990000"/>
          </a:solidFill>
          <a:latin typeface="黑体" pitchFamily="49" charset="-122"/>
          <a:ea typeface="黑体" pitchFamily="49" charset="-122"/>
          <a:cs typeface="宋体" charset="-122"/>
        </a:defRPr>
      </a:lvl5pPr>
      <a:lvl6pPr marL="4572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6pPr>
      <a:lvl7pPr marL="9144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7pPr>
      <a:lvl8pPr marL="13716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8pPr>
      <a:lvl9pPr marL="18288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9pPr>
    </p:titleStyle>
    <p:bodyStyle>
      <a:lvl1pPr marL="342900" indent="-342900" algn="l" rtl="0" eaLnBrk="0" fontAlgn="base" hangingPunct="0">
        <a:lnSpc>
          <a:spcPct val="140000"/>
        </a:lnSpc>
        <a:spcBef>
          <a:spcPct val="0"/>
        </a:spcBef>
        <a:spcAft>
          <a:spcPct val="0"/>
        </a:spcAft>
        <a:buClr>
          <a:srgbClr val="777777"/>
        </a:buClr>
        <a:buSzPct val="60000"/>
        <a:buFont typeface="Wingdings" pitchFamily="2" charset="2"/>
        <a:buChar char="l"/>
        <a:defRPr sz="2000">
          <a:solidFill>
            <a:schemeClr val="tx1"/>
          </a:solidFill>
          <a:latin typeface="+mn-lt"/>
          <a:ea typeface="黑体" pitchFamily="49" charset="-122"/>
          <a:cs typeface="+mn-cs"/>
        </a:defRPr>
      </a:lvl1pPr>
      <a:lvl2pPr marL="742950" indent="-285750" algn="l" rtl="0" eaLnBrk="0" fontAlgn="base" hangingPunct="0">
        <a:lnSpc>
          <a:spcPct val="140000"/>
        </a:lnSpc>
        <a:spcBef>
          <a:spcPct val="0"/>
        </a:spcBef>
        <a:spcAft>
          <a:spcPct val="0"/>
        </a:spcAft>
        <a:buSzPct val="50000"/>
        <a:buFont typeface="Wingdings" pitchFamily="2" charset="2"/>
        <a:buChar char="p"/>
        <a:defRPr>
          <a:solidFill>
            <a:schemeClr val="tx1"/>
          </a:solidFill>
          <a:latin typeface="+mn-lt"/>
          <a:ea typeface="+mn-ea"/>
          <a:cs typeface="+mn-cs"/>
        </a:defRPr>
      </a:lvl2pPr>
      <a:lvl3pPr marL="1143000" indent="-228600" algn="l" rtl="0" eaLnBrk="0" fontAlgn="base" hangingPunct="0">
        <a:lnSpc>
          <a:spcPct val="140000"/>
        </a:lnSpc>
        <a:spcBef>
          <a:spcPct val="0"/>
        </a:spcBef>
        <a:spcAft>
          <a:spcPct val="0"/>
        </a:spcAft>
        <a:buSzPct val="50000"/>
        <a:buFont typeface="Wingdings" pitchFamily="2" charset="2"/>
        <a:buChar char="n"/>
        <a:defRPr sz="1600">
          <a:solidFill>
            <a:schemeClr val="tx1"/>
          </a:solidFill>
          <a:latin typeface="+mn-lt"/>
          <a:ea typeface="+mn-ea"/>
          <a:cs typeface="+mn-cs"/>
        </a:defRPr>
      </a:lvl3pPr>
      <a:lvl4pPr marL="1600200" indent="-228600" algn="l" rtl="0" eaLnBrk="0" fontAlgn="base" hangingPunct="0">
        <a:lnSpc>
          <a:spcPct val="140000"/>
        </a:lnSpc>
        <a:spcBef>
          <a:spcPct val="0"/>
        </a:spcBef>
        <a:spcAft>
          <a:spcPct val="0"/>
        </a:spcAft>
        <a:buChar char="–"/>
        <a:defRPr sz="1400">
          <a:solidFill>
            <a:schemeClr val="tx1"/>
          </a:solidFill>
          <a:latin typeface="+mn-lt"/>
          <a:ea typeface="+mn-ea"/>
          <a:cs typeface="+mn-cs"/>
        </a:defRPr>
      </a:lvl4pPr>
      <a:lvl5pPr marL="2057400" indent="-228600" algn="l" rtl="0" eaLnBrk="0" fontAlgn="base" hangingPunct="0">
        <a:lnSpc>
          <a:spcPct val="140000"/>
        </a:lnSpc>
        <a:spcBef>
          <a:spcPct val="0"/>
        </a:spcBef>
        <a:spcAft>
          <a:spcPct val="0"/>
        </a:spcAft>
        <a:buFont typeface="Arial" pitchFamily="34" charset="0"/>
        <a:buChar char="~"/>
        <a:defRPr sz="1200">
          <a:solidFill>
            <a:schemeClr val="tx1"/>
          </a:solidFill>
          <a:latin typeface="+mn-lt"/>
          <a:ea typeface="+mn-ea"/>
          <a:cs typeface="+mn-cs"/>
        </a:defRPr>
      </a:lvl5pPr>
      <a:lvl6pPr marL="25146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6pPr>
      <a:lvl7pPr marL="29718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7pPr>
      <a:lvl8pPr marL="34290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8pPr>
      <a:lvl9pPr marL="38862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1266" name="Picture 6" descr="5"/>
          <p:cNvPicPr>
            <a:picLocks noChangeAspect="1" noChangeArrowheads="1"/>
          </p:cNvPicPr>
          <p:nvPr/>
        </p:nvPicPr>
        <p:blipFill>
          <a:blip r:embed="rId3" cstate="email">
            <a:extLst>
              <a:ext uri="{28A0092B-C50C-407E-A947-70E740481C1C}">
                <a14:useLocalDpi xmlns:a14="http://schemas.microsoft.com/office/drawing/2010/main" xmlns=""/>
              </a:ext>
            </a:extLst>
          </a:blip>
          <a:srcRect/>
          <a:stretch>
            <a:fillRect/>
          </a:stretch>
        </p:blipFill>
        <p:spPr bwMode="auto">
          <a:xfrm>
            <a:off x="0" y="5897563"/>
            <a:ext cx="9144000" cy="9604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1269" name="Rectangle 10"/>
          <p:cNvSpPr>
            <a:spLocks noChangeArrowheads="1"/>
          </p:cNvSpPr>
          <p:nvPr/>
        </p:nvSpPr>
        <p:spPr bwMode="auto">
          <a:xfrm>
            <a:off x="-1952625" y="692150"/>
            <a:ext cx="1844675" cy="5500688"/>
          </a:xfrm>
          <a:prstGeom prst="rect">
            <a:avLst/>
          </a:prstGeom>
          <a:noFill/>
          <a:ln>
            <a:noFill/>
          </a:ln>
          <a:effectLst/>
          <a:extLst>
            <a:ext uri="{909E8E84-426E-40DD-AFC4-6F175D3DCCD1}">
              <a14:hiddenFill xmlns:a14="http://schemas.microsoft.com/office/drawing/2010/main" xmlns="">
                <a:solidFill>
                  <a:srgbClr val="FFCC99"/>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lIns="80124" tIns="40063" rIns="80124" bIns="40063">
            <a:spAutoFit/>
          </a:bodyPr>
          <a:lstStyle/>
          <a:p>
            <a:pPr marL="342900" indent="-342900" algn="r" eaLnBrk="0" hangingPunct="0">
              <a:lnSpc>
                <a:spcPct val="125000"/>
              </a:lnSpc>
              <a:spcBef>
                <a:spcPct val="20000"/>
              </a:spcBef>
            </a:pPr>
            <a:r>
              <a:rPr lang="zh-CN" altLang="en-US" sz="1100">
                <a:solidFill>
                  <a:srgbClr val="FFFFFF"/>
                </a:solidFill>
              </a:rPr>
              <a:t>英文标题</a:t>
            </a:r>
            <a:r>
              <a:rPr lang="en-US" altLang="zh-CN" sz="1100">
                <a:solidFill>
                  <a:srgbClr val="FFFFFF"/>
                </a:solidFill>
              </a:rPr>
              <a:t>:32-35pt  </a:t>
            </a:r>
            <a:endParaRPr lang="zh-CN" altLang="en-US" sz="1100">
              <a:solidFill>
                <a:srgbClr val="FFFFFF"/>
              </a:solidFill>
            </a:endParaRPr>
          </a:p>
          <a:p>
            <a:pPr marL="342900" indent="-342900" algn="r" eaLnBrk="0" hangingPunct="0">
              <a:lnSpc>
                <a:spcPct val="125000"/>
              </a:lnSpc>
              <a:spcBef>
                <a:spcPct val="20000"/>
              </a:spcBef>
            </a:pPr>
            <a:r>
              <a:rPr lang="zh-CN" altLang="en-US" sz="1100">
                <a:solidFill>
                  <a:srgbClr val="FFFFFF"/>
                </a:solidFill>
              </a:rPr>
              <a:t>颜色</a:t>
            </a:r>
            <a:r>
              <a:rPr lang="en-US" altLang="zh-CN" sz="1100">
                <a:solidFill>
                  <a:srgbClr val="FFFFFF"/>
                </a:solidFill>
              </a:rPr>
              <a:t>: R153 G0 B0</a:t>
            </a:r>
          </a:p>
          <a:p>
            <a:pPr marL="342900" indent="-342900" algn="r" eaLnBrk="0" hangingPunct="0">
              <a:lnSpc>
                <a:spcPct val="125000"/>
              </a:lnSpc>
              <a:spcBef>
                <a:spcPct val="20000"/>
              </a:spcBef>
            </a:pPr>
            <a:r>
              <a:rPr lang="zh-CN" altLang="en-US" sz="1100">
                <a:solidFill>
                  <a:srgbClr val="FFFFFF"/>
                </a:solidFill>
              </a:rPr>
              <a:t>内部使用字体 </a:t>
            </a:r>
            <a:r>
              <a:rPr lang="en-US" altLang="zh-CN" sz="1100">
                <a:solidFill>
                  <a:srgbClr val="FFFFFF"/>
                </a:solidFill>
              </a:rPr>
              <a:t>:</a:t>
            </a:r>
          </a:p>
          <a:p>
            <a:pPr marL="342900" indent="-342900" algn="r" eaLnBrk="0" hangingPunct="0">
              <a:lnSpc>
                <a:spcPct val="125000"/>
              </a:lnSpc>
              <a:spcBef>
                <a:spcPct val="20000"/>
              </a:spcBef>
            </a:pPr>
            <a:r>
              <a:rPr lang="en-US" altLang="zh-CN" sz="1100">
                <a:solidFill>
                  <a:srgbClr val="FFFFFF"/>
                </a:solidFill>
              </a:rPr>
              <a:t>FrutigerNext LT Medium</a:t>
            </a:r>
          </a:p>
          <a:p>
            <a:pPr marL="342900" indent="-342900" algn="r" eaLnBrk="0" hangingPunct="0">
              <a:lnSpc>
                <a:spcPct val="125000"/>
              </a:lnSpc>
              <a:spcBef>
                <a:spcPct val="20000"/>
              </a:spcBef>
            </a:pPr>
            <a:r>
              <a:rPr lang="zh-CN" altLang="en-US" sz="1100">
                <a:solidFill>
                  <a:srgbClr val="FFFFFF"/>
                </a:solidFill>
              </a:rPr>
              <a:t>外部使用字体 </a:t>
            </a:r>
            <a:r>
              <a:rPr lang="en-US" altLang="zh-CN" sz="1100">
                <a:solidFill>
                  <a:srgbClr val="FFFFFF"/>
                </a:solidFill>
              </a:rPr>
              <a:t>: Arial</a:t>
            </a:r>
          </a:p>
          <a:p>
            <a:pPr marL="342900" indent="-342900" algn="r" eaLnBrk="0" hangingPunct="0">
              <a:lnSpc>
                <a:spcPct val="75000"/>
              </a:lnSpc>
              <a:spcBef>
                <a:spcPct val="20000"/>
              </a:spcBef>
            </a:pPr>
            <a:endParaRPr lang="en-US" altLang="zh-CN" sz="1100">
              <a:solidFill>
                <a:srgbClr val="FFFFFF"/>
              </a:solidFill>
            </a:endParaRPr>
          </a:p>
          <a:p>
            <a:pPr marL="342900" indent="-342900" algn="r" eaLnBrk="0" hangingPunct="0">
              <a:lnSpc>
                <a:spcPct val="125000"/>
              </a:lnSpc>
              <a:spcBef>
                <a:spcPct val="20000"/>
              </a:spcBef>
            </a:pPr>
            <a:r>
              <a:rPr lang="zh-CN" altLang="en-US" sz="1100">
                <a:solidFill>
                  <a:srgbClr val="FFFFFF"/>
                </a:solidFill>
              </a:rPr>
              <a:t>中文标题</a:t>
            </a:r>
            <a:r>
              <a:rPr lang="en-US" altLang="zh-CN" sz="1100">
                <a:solidFill>
                  <a:srgbClr val="FFFFFF"/>
                </a:solidFill>
              </a:rPr>
              <a:t>:30-32pt  </a:t>
            </a:r>
            <a:endParaRPr lang="zh-CN" altLang="en-US" sz="1100">
              <a:solidFill>
                <a:srgbClr val="FFFFFF"/>
              </a:solidFill>
            </a:endParaRPr>
          </a:p>
          <a:p>
            <a:pPr marL="342900" indent="-342900" algn="r" eaLnBrk="0" hangingPunct="0">
              <a:lnSpc>
                <a:spcPct val="125000"/>
              </a:lnSpc>
              <a:spcBef>
                <a:spcPct val="20000"/>
              </a:spcBef>
            </a:pPr>
            <a:r>
              <a:rPr lang="zh-CN" altLang="en-US" sz="1100">
                <a:solidFill>
                  <a:srgbClr val="FFFFFF"/>
                </a:solidFill>
              </a:rPr>
              <a:t>颜色</a:t>
            </a:r>
            <a:r>
              <a:rPr lang="en-US" altLang="zh-CN" sz="1100">
                <a:solidFill>
                  <a:srgbClr val="FFFFFF"/>
                </a:solidFill>
              </a:rPr>
              <a:t>: R153 G0 B0</a:t>
            </a:r>
          </a:p>
          <a:p>
            <a:pPr marL="342900" indent="-342900" algn="r" eaLnBrk="0" hangingPunct="0">
              <a:lnSpc>
                <a:spcPct val="125000"/>
              </a:lnSpc>
              <a:spcBef>
                <a:spcPct val="20000"/>
              </a:spcBef>
            </a:pPr>
            <a:r>
              <a:rPr lang="zh-CN" altLang="en-US" sz="1100">
                <a:solidFill>
                  <a:srgbClr val="FFFFFF"/>
                </a:solidFill>
              </a:rPr>
              <a:t>字体</a:t>
            </a:r>
            <a:r>
              <a:rPr lang="en-US" altLang="zh-CN" sz="1100">
                <a:solidFill>
                  <a:srgbClr val="FFFFFF"/>
                </a:solidFill>
              </a:rPr>
              <a:t>:</a:t>
            </a:r>
            <a:r>
              <a:rPr lang="zh-CN" altLang="en-US" sz="1100">
                <a:solidFill>
                  <a:srgbClr val="FFFFFF"/>
                </a:solidFill>
              </a:rPr>
              <a:t>黑体</a:t>
            </a:r>
          </a:p>
          <a:p>
            <a:pPr marL="342900" indent="-342900" algn="r" eaLnBrk="0" hangingPunct="0">
              <a:lnSpc>
                <a:spcPct val="125000"/>
              </a:lnSpc>
              <a:spcBef>
                <a:spcPct val="20000"/>
              </a:spcBef>
            </a:pPr>
            <a:endParaRPr lang="zh-CN" altLang="en-US" sz="1100">
              <a:solidFill>
                <a:srgbClr val="FFFFFF"/>
              </a:solidFill>
            </a:endParaRPr>
          </a:p>
          <a:p>
            <a:pPr marL="342900" indent="-342900" algn="r" eaLnBrk="0" hangingPunct="0">
              <a:lnSpc>
                <a:spcPct val="125000"/>
              </a:lnSpc>
              <a:spcBef>
                <a:spcPct val="20000"/>
              </a:spcBef>
            </a:pPr>
            <a:endParaRPr lang="zh-CN" altLang="en-US" sz="1100">
              <a:solidFill>
                <a:srgbClr val="FFFFFF"/>
              </a:solidFill>
            </a:endParaRPr>
          </a:p>
          <a:p>
            <a:pPr marL="342900" indent="-342900" algn="r" eaLnBrk="0" hangingPunct="0">
              <a:lnSpc>
                <a:spcPct val="125000"/>
              </a:lnSpc>
              <a:spcBef>
                <a:spcPct val="20000"/>
              </a:spcBef>
            </a:pPr>
            <a:endParaRPr lang="zh-CN" altLang="en-US" sz="1100">
              <a:solidFill>
                <a:srgbClr val="FFFFFF"/>
              </a:solidFill>
            </a:endParaRPr>
          </a:p>
          <a:p>
            <a:pPr marL="342900" indent="-342900" algn="r" eaLnBrk="0" hangingPunct="0">
              <a:lnSpc>
                <a:spcPct val="125000"/>
              </a:lnSpc>
              <a:spcBef>
                <a:spcPct val="20000"/>
              </a:spcBef>
            </a:pPr>
            <a:r>
              <a:rPr lang="zh-CN" altLang="en-US" sz="1100">
                <a:solidFill>
                  <a:srgbClr val="FFFFFF"/>
                </a:solidFill>
              </a:rPr>
              <a:t>英文正文</a:t>
            </a:r>
            <a:r>
              <a:rPr lang="en-US" altLang="zh-CN" sz="1100">
                <a:solidFill>
                  <a:srgbClr val="FFFFFF"/>
                </a:solidFill>
              </a:rPr>
              <a:t>:20-22pt</a:t>
            </a:r>
          </a:p>
          <a:p>
            <a:pPr marL="342900" indent="-342900" algn="r" eaLnBrk="0" hangingPunct="0">
              <a:lnSpc>
                <a:spcPct val="125000"/>
              </a:lnSpc>
              <a:spcBef>
                <a:spcPct val="20000"/>
              </a:spcBef>
            </a:pPr>
            <a:r>
              <a:rPr lang="zh-CN" altLang="en-US" sz="1100">
                <a:solidFill>
                  <a:srgbClr val="FFFFFF"/>
                </a:solidFill>
              </a:rPr>
              <a:t>子目录 </a:t>
            </a:r>
            <a:r>
              <a:rPr lang="en-US" altLang="zh-CN" sz="1100">
                <a:solidFill>
                  <a:srgbClr val="FFFFFF"/>
                </a:solidFill>
              </a:rPr>
              <a:t>(2-5</a:t>
            </a:r>
            <a:r>
              <a:rPr lang="zh-CN" altLang="en-US" sz="1100">
                <a:solidFill>
                  <a:srgbClr val="FFFFFF"/>
                </a:solidFill>
              </a:rPr>
              <a:t>级</a:t>
            </a:r>
            <a:r>
              <a:rPr lang="en-US" altLang="zh-CN" sz="1100">
                <a:solidFill>
                  <a:srgbClr val="FFFFFF"/>
                </a:solidFill>
              </a:rPr>
              <a:t>) :18pt  </a:t>
            </a:r>
          </a:p>
          <a:p>
            <a:pPr marL="342900" indent="-342900" algn="r" eaLnBrk="0" hangingPunct="0">
              <a:lnSpc>
                <a:spcPct val="125000"/>
              </a:lnSpc>
              <a:spcBef>
                <a:spcPct val="20000"/>
              </a:spcBef>
            </a:pPr>
            <a:r>
              <a:rPr lang="zh-CN" altLang="en-US" sz="1100">
                <a:solidFill>
                  <a:srgbClr val="FFFFFF"/>
                </a:solidFill>
              </a:rPr>
              <a:t>颜色</a:t>
            </a:r>
            <a:r>
              <a:rPr lang="en-US" altLang="zh-CN" sz="1100">
                <a:solidFill>
                  <a:srgbClr val="FFFFFF"/>
                </a:solidFill>
              </a:rPr>
              <a:t>:</a:t>
            </a:r>
            <a:r>
              <a:rPr lang="zh-CN" altLang="en-US" sz="1100">
                <a:solidFill>
                  <a:srgbClr val="FFFFFF"/>
                </a:solidFill>
              </a:rPr>
              <a:t>黑色</a:t>
            </a:r>
          </a:p>
          <a:p>
            <a:pPr marL="342900" indent="-342900" algn="r" eaLnBrk="0" hangingPunct="0">
              <a:lnSpc>
                <a:spcPct val="125000"/>
              </a:lnSpc>
              <a:spcBef>
                <a:spcPct val="20000"/>
              </a:spcBef>
            </a:pPr>
            <a:r>
              <a:rPr lang="zh-CN" altLang="en-US" sz="1100">
                <a:solidFill>
                  <a:srgbClr val="FFFFFF"/>
                </a:solidFill>
              </a:rPr>
              <a:t>内部使用字体 </a:t>
            </a:r>
            <a:r>
              <a:rPr lang="en-US" altLang="zh-CN" sz="1100">
                <a:solidFill>
                  <a:srgbClr val="FFFFFF"/>
                </a:solidFill>
              </a:rPr>
              <a:t>:</a:t>
            </a:r>
          </a:p>
          <a:p>
            <a:pPr marL="342900" indent="-342900" algn="r" eaLnBrk="0" hangingPunct="0">
              <a:lnSpc>
                <a:spcPct val="125000"/>
              </a:lnSpc>
              <a:spcBef>
                <a:spcPct val="20000"/>
              </a:spcBef>
            </a:pPr>
            <a:r>
              <a:rPr lang="en-US" altLang="zh-CN" sz="1100">
                <a:solidFill>
                  <a:srgbClr val="FFFFFF"/>
                </a:solidFill>
              </a:rPr>
              <a:t>FrutigerNext LT Regular</a:t>
            </a:r>
          </a:p>
          <a:p>
            <a:pPr marL="342900" indent="-342900" algn="r" eaLnBrk="0" hangingPunct="0">
              <a:lnSpc>
                <a:spcPct val="125000"/>
              </a:lnSpc>
              <a:spcBef>
                <a:spcPct val="20000"/>
              </a:spcBef>
            </a:pPr>
            <a:r>
              <a:rPr lang="zh-CN" altLang="en-US" sz="1100">
                <a:solidFill>
                  <a:srgbClr val="FFFFFF"/>
                </a:solidFill>
              </a:rPr>
              <a:t>外部使用字体 </a:t>
            </a:r>
            <a:r>
              <a:rPr lang="en-US" altLang="zh-CN" sz="1100">
                <a:solidFill>
                  <a:srgbClr val="FFFFFF"/>
                </a:solidFill>
              </a:rPr>
              <a:t>: Arial</a:t>
            </a:r>
          </a:p>
          <a:p>
            <a:pPr marL="342900" indent="-342900" algn="r" eaLnBrk="0" hangingPunct="0">
              <a:lnSpc>
                <a:spcPct val="75000"/>
              </a:lnSpc>
              <a:spcBef>
                <a:spcPct val="20000"/>
              </a:spcBef>
            </a:pPr>
            <a:endParaRPr lang="en-US" altLang="zh-CN" sz="1100">
              <a:solidFill>
                <a:srgbClr val="FFFFFF"/>
              </a:solidFill>
            </a:endParaRPr>
          </a:p>
          <a:p>
            <a:pPr marL="342900" indent="-342900" algn="r" eaLnBrk="0" hangingPunct="0">
              <a:lnSpc>
                <a:spcPct val="125000"/>
              </a:lnSpc>
              <a:spcBef>
                <a:spcPct val="20000"/>
              </a:spcBef>
            </a:pPr>
            <a:r>
              <a:rPr lang="zh-CN" altLang="en-US" sz="1100">
                <a:solidFill>
                  <a:srgbClr val="FFFFFF"/>
                </a:solidFill>
              </a:rPr>
              <a:t>中文正文</a:t>
            </a:r>
            <a:r>
              <a:rPr lang="en-US" altLang="zh-CN" sz="1100">
                <a:solidFill>
                  <a:srgbClr val="FFFFFF"/>
                </a:solidFill>
              </a:rPr>
              <a:t>:18-20pt</a:t>
            </a:r>
          </a:p>
          <a:p>
            <a:pPr marL="342900" indent="-342900" algn="r" eaLnBrk="0" hangingPunct="0">
              <a:lnSpc>
                <a:spcPct val="125000"/>
              </a:lnSpc>
              <a:spcBef>
                <a:spcPct val="20000"/>
              </a:spcBef>
            </a:pPr>
            <a:r>
              <a:rPr lang="zh-CN" altLang="en-US" sz="1100">
                <a:solidFill>
                  <a:srgbClr val="FFFFFF"/>
                </a:solidFill>
              </a:rPr>
              <a:t>子目录</a:t>
            </a:r>
            <a:r>
              <a:rPr lang="en-US" altLang="zh-CN" sz="1100">
                <a:solidFill>
                  <a:srgbClr val="FFFFFF"/>
                </a:solidFill>
              </a:rPr>
              <a:t>(2-5</a:t>
            </a:r>
            <a:r>
              <a:rPr lang="zh-CN" altLang="en-US" sz="1100">
                <a:solidFill>
                  <a:srgbClr val="FFFFFF"/>
                </a:solidFill>
              </a:rPr>
              <a:t>级</a:t>
            </a:r>
            <a:r>
              <a:rPr lang="en-US" altLang="zh-CN" sz="1100">
                <a:solidFill>
                  <a:srgbClr val="FFFFFF"/>
                </a:solidFill>
              </a:rPr>
              <a:t>):18pt </a:t>
            </a:r>
            <a:endParaRPr lang="zh-CN" altLang="en-US" sz="1100">
              <a:solidFill>
                <a:srgbClr val="FFFFFF"/>
              </a:solidFill>
            </a:endParaRPr>
          </a:p>
          <a:p>
            <a:pPr marL="342900" indent="-342900" algn="r" eaLnBrk="0" hangingPunct="0">
              <a:lnSpc>
                <a:spcPct val="125000"/>
              </a:lnSpc>
              <a:spcBef>
                <a:spcPct val="20000"/>
              </a:spcBef>
            </a:pPr>
            <a:r>
              <a:rPr lang="zh-CN" altLang="en-US" sz="1100">
                <a:solidFill>
                  <a:srgbClr val="FFFFFF"/>
                </a:solidFill>
              </a:rPr>
              <a:t>颜色</a:t>
            </a:r>
            <a:r>
              <a:rPr lang="en-US" altLang="zh-CN" sz="1100">
                <a:solidFill>
                  <a:srgbClr val="FFFFFF"/>
                </a:solidFill>
              </a:rPr>
              <a:t>:</a:t>
            </a:r>
            <a:r>
              <a:rPr lang="zh-CN" altLang="en-US" sz="1100">
                <a:solidFill>
                  <a:srgbClr val="FFFFFF"/>
                </a:solidFill>
              </a:rPr>
              <a:t>黑色</a:t>
            </a:r>
          </a:p>
          <a:p>
            <a:pPr marL="342900" indent="-342900" algn="r" eaLnBrk="0" hangingPunct="0">
              <a:lnSpc>
                <a:spcPct val="125000"/>
              </a:lnSpc>
              <a:spcBef>
                <a:spcPct val="20000"/>
              </a:spcBef>
            </a:pPr>
            <a:r>
              <a:rPr lang="zh-CN" altLang="en-US" sz="1100">
                <a:solidFill>
                  <a:srgbClr val="FFFFFF"/>
                </a:solidFill>
              </a:rPr>
              <a:t>字体</a:t>
            </a:r>
            <a:r>
              <a:rPr lang="en-US" altLang="zh-CN" sz="1100">
                <a:solidFill>
                  <a:srgbClr val="FFFFFF"/>
                </a:solidFill>
              </a:rPr>
              <a:t>:</a:t>
            </a:r>
            <a:r>
              <a:rPr lang="zh-CN" altLang="en-US" sz="1100">
                <a:solidFill>
                  <a:srgbClr val="FFFFFF"/>
                </a:solidFill>
              </a:rPr>
              <a:t>细黑体</a:t>
            </a:r>
            <a:r>
              <a:rPr lang="zh-CN" altLang="en-US" sz="1100">
                <a:solidFill>
                  <a:srgbClr val="FFFFFF"/>
                </a:solidFill>
                <a:latin typeface="Arial" pitchFamily="34" charset="0"/>
              </a:rPr>
              <a:t> </a:t>
            </a:r>
          </a:p>
        </p:txBody>
      </p:sp>
      <p:grpSp>
        <p:nvGrpSpPr>
          <p:cNvPr id="11270" name="Group 11"/>
          <p:cNvGrpSpPr>
            <a:grpSpLocks/>
          </p:cNvGrpSpPr>
          <p:nvPr/>
        </p:nvGrpSpPr>
        <p:grpSpPr bwMode="auto">
          <a:xfrm>
            <a:off x="9324975" y="3367088"/>
            <a:ext cx="919163" cy="3490912"/>
            <a:chOff x="5839" y="2160"/>
            <a:chExt cx="579" cy="2199"/>
          </a:xfrm>
        </p:grpSpPr>
        <p:sp>
          <p:nvSpPr>
            <p:cNvPr id="11273" name="Rectangle 12"/>
            <p:cNvSpPr>
              <a:spLocks noChangeArrowheads="1"/>
            </p:cNvSpPr>
            <p:nvPr userDrawn="1"/>
          </p:nvSpPr>
          <p:spPr bwMode="auto">
            <a:xfrm>
              <a:off x="5839" y="2160"/>
              <a:ext cx="579" cy="2199"/>
            </a:xfrm>
            <a:prstGeom prst="rect">
              <a:avLst/>
            </a:prstGeom>
            <a:solidFill>
              <a:schemeClr val="bg1"/>
            </a:solidFill>
            <a:ln>
              <a:noFill/>
            </a:ln>
            <a:effectLst/>
            <a:extLst>
              <a:ext uri="{91240B29-F687-4F45-9708-019B960494DF}">
                <a14:hiddenLine xmlns:a14="http://schemas.microsoft.com/office/drawing/2010/main" xmlns="" w="9525" algn="ctr">
                  <a:solidFill>
                    <a:schemeClr val="tx1"/>
                  </a:solidFill>
                  <a:miter lim="800000"/>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lIns="91425" tIns="45712" rIns="91425" bIns="45712" anchor="ctr">
              <a:spAutoFit/>
            </a:bodyPr>
            <a:lstStyle/>
            <a:p>
              <a:endParaRPr lang="zh-CN" altLang="en-US"/>
            </a:p>
          </p:txBody>
        </p:sp>
        <p:grpSp>
          <p:nvGrpSpPr>
            <p:cNvPr id="11274" name="Group 13"/>
            <p:cNvGrpSpPr>
              <a:grpSpLocks/>
            </p:cNvGrpSpPr>
            <p:nvPr userDrawn="1"/>
          </p:nvGrpSpPr>
          <p:grpSpPr bwMode="auto">
            <a:xfrm>
              <a:off x="5893" y="2387"/>
              <a:ext cx="466" cy="115"/>
              <a:chOff x="5893" y="2387"/>
              <a:chExt cx="466" cy="115"/>
            </a:xfrm>
          </p:grpSpPr>
          <p:sp>
            <p:nvSpPr>
              <p:cNvPr id="11335" name="Rectangle 14"/>
              <p:cNvSpPr>
                <a:spLocks noChangeArrowheads="1"/>
              </p:cNvSpPr>
              <p:nvPr userDrawn="1"/>
            </p:nvSpPr>
            <p:spPr bwMode="auto">
              <a:xfrm flipV="1">
                <a:off x="6010" y="2387"/>
                <a:ext cx="116" cy="115"/>
              </a:xfrm>
              <a:prstGeom prst="rect">
                <a:avLst/>
              </a:prstGeom>
              <a:solidFill>
                <a:srgbClr val="FFCC66"/>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11336" name="Rectangle 15"/>
              <p:cNvSpPr>
                <a:spLocks noChangeArrowheads="1"/>
              </p:cNvSpPr>
              <p:nvPr userDrawn="1"/>
            </p:nvSpPr>
            <p:spPr bwMode="auto">
              <a:xfrm flipV="1">
                <a:off x="6126" y="2387"/>
                <a:ext cx="116" cy="115"/>
              </a:xfrm>
              <a:prstGeom prst="rect">
                <a:avLst/>
              </a:prstGeom>
              <a:solidFill>
                <a:srgbClr val="FF9900"/>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11337" name="Rectangle 16"/>
              <p:cNvSpPr>
                <a:spLocks noChangeArrowheads="1"/>
              </p:cNvSpPr>
              <p:nvPr userDrawn="1"/>
            </p:nvSpPr>
            <p:spPr bwMode="auto">
              <a:xfrm flipV="1">
                <a:off x="6242" y="2387"/>
                <a:ext cx="117" cy="115"/>
              </a:xfrm>
              <a:prstGeom prst="rect">
                <a:avLst/>
              </a:prstGeom>
              <a:solidFill>
                <a:srgbClr val="99660A"/>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11338" name="Rectangle 17"/>
              <p:cNvSpPr>
                <a:spLocks noChangeArrowheads="1"/>
              </p:cNvSpPr>
              <p:nvPr userDrawn="1"/>
            </p:nvSpPr>
            <p:spPr bwMode="auto">
              <a:xfrm flipV="1">
                <a:off x="5893" y="2387"/>
                <a:ext cx="117" cy="115"/>
              </a:xfrm>
              <a:prstGeom prst="rect">
                <a:avLst/>
              </a:prstGeom>
              <a:solidFill>
                <a:srgbClr val="FFCC99"/>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grpSp>
        <p:grpSp>
          <p:nvGrpSpPr>
            <p:cNvPr id="11275" name="Group 18"/>
            <p:cNvGrpSpPr>
              <a:grpSpLocks/>
            </p:cNvGrpSpPr>
            <p:nvPr userDrawn="1"/>
          </p:nvGrpSpPr>
          <p:grpSpPr bwMode="auto">
            <a:xfrm>
              <a:off x="5893" y="2523"/>
              <a:ext cx="466" cy="115"/>
              <a:chOff x="5893" y="2523"/>
              <a:chExt cx="466" cy="115"/>
            </a:xfrm>
          </p:grpSpPr>
          <p:sp>
            <p:nvSpPr>
              <p:cNvPr id="11331" name="Rectangle 19"/>
              <p:cNvSpPr>
                <a:spLocks noChangeArrowheads="1"/>
              </p:cNvSpPr>
              <p:nvPr userDrawn="1"/>
            </p:nvSpPr>
            <p:spPr bwMode="auto">
              <a:xfrm flipV="1">
                <a:off x="6010" y="2523"/>
                <a:ext cx="116" cy="115"/>
              </a:xfrm>
              <a:prstGeom prst="rect">
                <a:avLst/>
              </a:prstGeom>
              <a:solidFill>
                <a:srgbClr val="99CCFF"/>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11332" name="Rectangle 20"/>
              <p:cNvSpPr>
                <a:spLocks noChangeArrowheads="1"/>
              </p:cNvSpPr>
              <p:nvPr userDrawn="1"/>
            </p:nvSpPr>
            <p:spPr bwMode="auto">
              <a:xfrm flipV="1">
                <a:off x="6126" y="2523"/>
                <a:ext cx="116" cy="115"/>
              </a:xfrm>
              <a:prstGeom prst="rect">
                <a:avLst/>
              </a:prstGeom>
              <a:solidFill>
                <a:srgbClr val="99CCCC"/>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11333" name="Rectangle 21"/>
              <p:cNvSpPr>
                <a:spLocks noChangeArrowheads="1"/>
              </p:cNvSpPr>
              <p:nvPr userDrawn="1"/>
            </p:nvSpPr>
            <p:spPr bwMode="auto">
              <a:xfrm flipV="1">
                <a:off x="6242" y="2523"/>
                <a:ext cx="117" cy="115"/>
              </a:xfrm>
              <a:prstGeom prst="rect">
                <a:avLst/>
              </a:prstGeom>
              <a:solidFill>
                <a:srgbClr val="009999"/>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11334" name="Rectangle 22"/>
              <p:cNvSpPr>
                <a:spLocks noChangeArrowheads="1"/>
              </p:cNvSpPr>
              <p:nvPr userDrawn="1"/>
            </p:nvSpPr>
            <p:spPr bwMode="auto">
              <a:xfrm flipV="1">
                <a:off x="5893" y="2523"/>
                <a:ext cx="117" cy="115"/>
              </a:xfrm>
              <a:prstGeom prst="rect">
                <a:avLst/>
              </a:prstGeom>
              <a:solidFill>
                <a:srgbClr val="CCCCFF"/>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grpSp>
        <p:grpSp>
          <p:nvGrpSpPr>
            <p:cNvPr id="11276" name="Group 23"/>
            <p:cNvGrpSpPr>
              <a:grpSpLocks/>
            </p:cNvGrpSpPr>
            <p:nvPr userDrawn="1"/>
          </p:nvGrpSpPr>
          <p:grpSpPr bwMode="auto">
            <a:xfrm>
              <a:off x="5893" y="2659"/>
              <a:ext cx="466" cy="115"/>
              <a:chOff x="5893" y="2659"/>
              <a:chExt cx="466" cy="115"/>
            </a:xfrm>
          </p:grpSpPr>
          <p:sp>
            <p:nvSpPr>
              <p:cNvPr id="11327" name="Rectangle 24"/>
              <p:cNvSpPr>
                <a:spLocks noChangeArrowheads="1"/>
              </p:cNvSpPr>
              <p:nvPr userDrawn="1"/>
            </p:nvSpPr>
            <p:spPr bwMode="auto">
              <a:xfrm flipV="1">
                <a:off x="6010" y="2659"/>
                <a:ext cx="116" cy="115"/>
              </a:xfrm>
              <a:prstGeom prst="rect">
                <a:avLst/>
              </a:prstGeom>
              <a:solidFill>
                <a:srgbClr val="99CCCC"/>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11328" name="Rectangle 25"/>
              <p:cNvSpPr>
                <a:spLocks noChangeArrowheads="1"/>
              </p:cNvSpPr>
              <p:nvPr userDrawn="1"/>
            </p:nvSpPr>
            <p:spPr bwMode="auto">
              <a:xfrm flipV="1">
                <a:off x="6126" y="2659"/>
                <a:ext cx="116" cy="115"/>
              </a:xfrm>
              <a:prstGeom prst="rect">
                <a:avLst/>
              </a:prstGeom>
              <a:solidFill>
                <a:srgbClr val="0099CC"/>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11329" name="Rectangle 26"/>
              <p:cNvSpPr>
                <a:spLocks noChangeArrowheads="1"/>
              </p:cNvSpPr>
              <p:nvPr userDrawn="1"/>
            </p:nvSpPr>
            <p:spPr bwMode="auto">
              <a:xfrm flipV="1">
                <a:off x="6242" y="2659"/>
                <a:ext cx="117" cy="115"/>
              </a:xfrm>
              <a:prstGeom prst="rect">
                <a:avLst/>
              </a:prstGeom>
              <a:solidFill>
                <a:srgbClr val="006699"/>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11330" name="Rectangle 27"/>
              <p:cNvSpPr>
                <a:spLocks noChangeArrowheads="1"/>
              </p:cNvSpPr>
              <p:nvPr userDrawn="1"/>
            </p:nvSpPr>
            <p:spPr bwMode="auto">
              <a:xfrm flipV="1">
                <a:off x="5893" y="2659"/>
                <a:ext cx="117" cy="115"/>
              </a:xfrm>
              <a:prstGeom prst="rect">
                <a:avLst/>
              </a:prstGeom>
              <a:solidFill>
                <a:srgbClr val="CCFF99"/>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grpSp>
        <p:grpSp>
          <p:nvGrpSpPr>
            <p:cNvPr id="11277" name="Group 28"/>
            <p:cNvGrpSpPr>
              <a:grpSpLocks/>
            </p:cNvGrpSpPr>
            <p:nvPr userDrawn="1"/>
          </p:nvGrpSpPr>
          <p:grpSpPr bwMode="auto">
            <a:xfrm>
              <a:off x="5893" y="2251"/>
              <a:ext cx="466" cy="119"/>
              <a:chOff x="5893" y="2251"/>
              <a:chExt cx="466" cy="119"/>
            </a:xfrm>
          </p:grpSpPr>
          <p:sp>
            <p:nvSpPr>
              <p:cNvPr id="11323" name="Rectangle 29"/>
              <p:cNvSpPr>
                <a:spLocks noChangeArrowheads="1"/>
              </p:cNvSpPr>
              <p:nvPr userDrawn="1"/>
            </p:nvSpPr>
            <p:spPr bwMode="auto">
              <a:xfrm flipV="1">
                <a:off x="6126" y="2251"/>
                <a:ext cx="116" cy="119"/>
              </a:xfrm>
              <a:prstGeom prst="rect">
                <a:avLst/>
              </a:prstGeom>
              <a:solidFill>
                <a:srgbClr val="FF9900"/>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11324" name="Rectangle 30"/>
              <p:cNvSpPr>
                <a:spLocks noChangeArrowheads="1"/>
              </p:cNvSpPr>
              <p:nvPr userDrawn="1"/>
            </p:nvSpPr>
            <p:spPr bwMode="auto">
              <a:xfrm flipV="1">
                <a:off x="6242" y="2251"/>
                <a:ext cx="117" cy="119"/>
              </a:xfrm>
              <a:prstGeom prst="rect">
                <a:avLst/>
              </a:prstGeom>
              <a:solidFill>
                <a:srgbClr val="CCCCCC"/>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11325" name="Rectangle 31"/>
              <p:cNvSpPr>
                <a:spLocks noChangeArrowheads="1"/>
              </p:cNvSpPr>
              <p:nvPr userDrawn="1"/>
            </p:nvSpPr>
            <p:spPr bwMode="auto">
              <a:xfrm flipV="1">
                <a:off x="5893" y="2251"/>
                <a:ext cx="117" cy="119"/>
              </a:xfrm>
              <a:prstGeom prst="rect">
                <a:avLst/>
              </a:prstGeom>
              <a:solidFill>
                <a:srgbClr val="99CCFF"/>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11326" name="Rectangle 32"/>
              <p:cNvSpPr>
                <a:spLocks noChangeArrowheads="1"/>
              </p:cNvSpPr>
              <p:nvPr userDrawn="1"/>
            </p:nvSpPr>
            <p:spPr bwMode="auto">
              <a:xfrm flipV="1">
                <a:off x="6010" y="2251"/>
                <a:ext cx="116" cy="119"/>
              </a:xfrm>
              <a:prstGeom prst="rect">
                <a:avLst/>
              </a:prstGeom>
              <a:solidFill>
                <a:srgbClr val="669900"/>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grpSp>
        <p:grpSp>
          <p:nvGrpSpPr>
            <p:cNvPr id="11278" name="Group 33"/>
            <p:cNvGrpSpPr>
              <a:grpSpLocks/>
            </p:cNvGrpSpPr>
            <p:nvPr userDrawn="1"/>
          </p:nvGrpSpPr>
          <p:grpSpPr bwMode="auto">
            <a:xfrm>
              <a:off x="5893" y="2886"/>
              <a:ext cx="466" cy="115"/>
              <a:chOff x="5893" y="2886"/>
              <a:chExt cx="466" cy="115"/>
            </a:xfrm>
          </p:grpSpPr>
          <p:sp>
            <p:nvSpPr>
              <p:cNvPr id="11319" name="Rectangle 34"/>
              <p:cNvSpPr>
                <a:spLocks noChangeArrowheads="1"/>
              </p:cNvSpPr>
              <p:nvPr userDrawn="1"/>
            </p:nvSpPr>
            <p:spPr bwMode="auto">
              <a:xfrm flipV="1">
                <a:off x="6010" y="2886"/>
                <a:ext cx="116" cy="115"/>
              </a:xfrm>
              <a:prstGeom prst="rect">
                <a:avLst/>
              </a:prstGeom>
              <a:solidFill>
                <a:srgbClr val="FF9900"/>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11320" name="Rectangle 35"/>
              <p:cNvSpPr>
                <a:spLocks noChangeArrowheads="1"/>
              </p:cNvSpPr>
              <p:nvPr userDrawn="1"/>
            </p:nvSpPr>
            <p:spPr bwMode="auto">
              <a:xfrm flipV="1">
                <a:off x="6126" y="2886"/>
                <a:ext cx="116" cy="115"/>
              </a:xfrm>
              <a:prstGeom prst="rect">
                <a:avLst/>
              </a:prstGeom>
              <a:solidFill>
                <a:srgbClr val="FFCC99"/>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11321" name="Rectangle 36"/>
              <p:cNvSpPr>
                <a:spLocks noChangeArrowheads="1"/>
              </p:cNvSpPr>
              <p:nvPr userDrawn="1"/>
            </p:nvSpPr>
            <p:spPr bwMode="auto">
              <a:xfrm flipV="1">
                <a:off x="6242" y="2886"/>
                <a:ext cx="117" cy="115"/>
              </a:xfrm>
              <a:prstGeom prst="rect">
                <a:avLst/>
              </a:prstGeom>
              <a:solidFill>
                <a:srgbClr val="FFCC66"/>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11322" name="Rectangle 37"/>
              <p:cNvSpPr>
                <a:spLocks noChangeArrowheads="1"/>
              </p:cNvSpPr>
              <p:nvPr userDrawn="1"/>
            </p:nvSpPr>
            <p:spPr bwMode="auto">
              <a:xfrm flipV="1">
                <a:off x="5893" y="2886"/>
                <a:ext cx="117" cy="115"/>
              </a:xfrm>
              <a:prstGeom prst="rect">
                <a:avLst/>
              </a:prstGeom>
              <a:solidFill>
                <a:schemeClr val="tx2"/>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grpSp>
        <p:grpSp>
          <p:nvGrpSpPr>
            <p:cNvPr id="11279" name="Group 38"/>
            <p:cNvGrpSpPr>
              <a:grpSpLocks/>
            </p:cNvGrpSpPr>
            <p:nvPr userDrawn="1"/>
          </p:nvGrpSpPr>
          <p:grpSpPr bwMode="auto">
            <a:xfrm>
              <a:off x="5893" y="3022"/>
              <a:ext cx="466" cy="115"/>
              <a:chOff x="5893" y="3022"/>
              <a:chExt cx="466" cy="115"/>
            </a:xfrm>
          </p:grpSpPr>
          <p:sp>
            <p:nvSpPr>
              <p:cNvPr id="11315" name="Rectangle 39"/>
              <p:cNvSpPr>
                <a:spLocks noChangeArrowheads="1"/>
              </p:cNvSpPr>
              <p:nvPr userDrawn="1"/>
            </p:nvSpPr>
            <p:spPr bwMode="auto">
              <a:xfrm flipV="1">
                <a:off x="6010" y="3022"/>
                <a:ext cx="116" cy="115"/>
              </a:xfrm>
              <a:prstGeom prst="rect">
                <a:avLst/>
              </a:prstGeom>
              <a:solidFill>
                <a:srgbClr val="006699"/>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11316" name="Rectangle 40"/>
              <p:cNvSpPr>
                <a:spLocks noChangeArrowheads="1"/>
              </p:cNvSpPr>
              <p:nvPr userDrawn="1"/>
            </p:nvSpPr>
            <p:spPr bwMode="auto">
              <a:xfrm flipV="1">
                <a:off x="6126" y="3022"/>
                <a:ext cx="116" cy="115"/>
              </a:xfrm>
              <a:prstGeom prst="rect">
                <a:avLst/>
              </a:prstGeom>
              <a:solidFill>
                <a:srgbClr val="99CCFF"/>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11317" name="Rectangle 41"/>
              <p:cNvSpPr>
                <a:spLocks noChangeArrowheads="1"/>
              </p:cNvSpPr>
              <p:nvPr userDrawn="1"/>
            </p:nvSpPr>
            <p:spPr bwMode="auto">
              <a:xfrm flipV="1">
                <a:off x="6242" y="3022"/>
                <a:ext cx="117" cy="115"/>
              </a:xfrm>
              <a:prstGeom prst="rect">
                <a:avLst/>
              </a:prstGeom>
              <a:solidFill>
                <a:srgbClr val="CCCCFF"/>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11318" name="Rectangle 42"/>
              <p:cNvSpPr>
                <a:spLocks noChangeArrowheads="1"/>
              </p:cNvSpPr>
              <p:nvPr userDrawn="1"/>
            </p:nvSpPr>
            <p:spPr bwMode="auto">
              <a:xfrm flipV="1">
                <a:off x="5893" y="3022"/>
                <a:ext cx="117" cy="115"/>
              </a:xfrm>
              <a:prstGeom prst="rect">
                <a:avLst/>
              </a:prstGeom>
              <a:solidFill>
                <a:srgbClr val="990000"/>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grpSp>
        <p:grpSp>
          <p:nvGrpSpPr>
            <p:cNvPr id="11280" name="Group 43"/>
            <p:cNvGrpSpPr>
              <a:grpSpLocks/>
            </p:cNvGrpSpPr>
            <p:nvPr userDrawn="1"/>
          </p:nvGrpSpPr>
          <p:grpSpPr bwMode="auto">
            <a:xfrm>
              <a:off x="5893" y="3158"/>
              <a:ext cx="466" cy="115"/>
              <a:chOff x="5893" y="3158"/>
              <a:chExt cx="466" cy="115"/>
            </a:xfrm>
          </p:grpSpPr>
          <p:sp>
            <p:nvSpPr>
              <p:cNvPr id="11311" name="Rectangle 44"/>
              <p:cNvSpPr>
                <a:spLocks noChangeArrowheads="1"/>
              </p:cNvSpPr>
              <p:nvPr userDrawn="1"/>
            </p:nvSpPr>
            <p:spPr bwMode="auto">
              <a:xfrm flipV="1">
                <a:off x="6010" y="3158"/>
                <a:ext cx="116" cy="115"/>
              </a:xfrm>
              <a:prstGeom prst="rect">
                <a:avLst/>
              </a:prstGeom>
              <a:solidFill>
                <a:srgbClr val="009999"/>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11312" name="Rectangle 45"/>
              <p:cNvSpPr>
                <a:spLocks noChangeArrowheads="1"/>
              </p:cNvSpPr>
              <p:nvPr userDrawn="1"/>
            </p:nvSpPr>
            <p:spPr bwMode="auto">
              <a:xfrm flipV="1">
                <a:off x="6126" y="3158"/>
                <a:ext cx="116" cy="115"/>
              </a:xfrm>
              <a:prstGeom prst="rect">
                <a:avLst/>
              </a:prstGeom>
              <a:solidFill>
                <a:srgbClr val="CCFF99"/>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11313" name="Rectangle 46"/>
              <p:cNvSpPr>
                <a:spLocks noChangeArrowheads="1"/>
              </p:cNvSpPr>
              <p:nvPr userDrawn="1"/>
            </p:nvSpPr>
            <p:spPr bwMode="auto">
              <a:xfrm flipV="1">
                <a:off x="6242" y="3158"/>
                <a:ext cx="117" cy="115"/>
              </a:xfrm>
              <a:prstGeom prst="rect">
                <a:avLst/>
              </a:prstGeom>
              <a:solidFill>
                <a:srgbClr val="99CCCC"/>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11314" name="Rectangle 47"/>
              <p:cNvSpPr>
                <a:spLocks noChangeArrowheads="1"/>
              </p:cNvSpPr>
              <p:nvPr userDrawn="1"/>
            </p:nvSpPr>
            <p:spPr bwMode="auto">
              <a:xfrm flipV="1">
                <a:off x="5893" y="3158"/>
                <a:ext cx="117" cy="115"/>
              </a:xfrm>
              <a:prstGeom prst="rect">
                <a:avLst/>
              </a:prstGeom>
              <a:solidFill>
                <a:srgbClr val="990000"/>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grpSp>
        <p:grpSp>
          <p:nvGrpSpPr>
            <p:cNvPr id="11281" name="Group 48"/>
            <p:cNvGrpSpPr>
              <a:grpSpLocks/>
            </p:cNvGrpSpPr>
            <p:nvPr userDrawn="1"/>
          </p:nvGrpSpPr>
          <p:grpSpPr bwMode="auto">
            <a:xfrm>
              <a:off x="5893" y="3385"/>
              <a:ext cx="466" cy="115"/>
              <a:chOff x="5893" y="3385"/>
              <a:chExt cx="466" cy="115"/>
            </a:xfrm>
          </p:grpSpPr>
          <p:sp>
            <p:nvSpPr>
              <p:cNvPr id="11307" name="Rectangle 49"/>
              <p:cNvSpPr>
                <a:spLocks noChangeArrowheads="1"/>
              </p:cNvSpPr>
              <p:nvPr userDrawn="1"/>
            </p:nvSpPr>
            <p:spPr bwMode="auto">
              <a:xfrm flipV="1">
                <a:off x="6010" y="3385"/>
                <a:ext cx="116" cy="115"/>
              </a:xfrm>
              <a:prstGeom prst="rect">
                <a:avLst/>
              </a:prstGeom>
              <a:solidFill>
                <a:srgbClr val="FF9900"/>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11308" name="Rectangle 50"/>
              <p:cNvSpPr>
                <a:spLocks noChangeArrowheads="1"/>
              </p:cNvSpPr>
              <p:nvPr userDrawn="1"/>
            </p:nvSpPr>
            <p:spPr bwMode="auto">
              <a:xfrm flipV="1">
                <a:off x="6126" y="3385"/>
                <a:ext cx="116" cy="115"/>
              </a:xfrm>
              <a:prstGeom prst="rect">
                <a:avLst/>
              </a:prstGeom>
              <a:solidFill>
                <a:srgbClr val="FFCC99"/>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11309" name="Rectangle 51"/>
              <p:cNvSpPr>
                <a:spLocks noChangeArrowheads="1"/>
              </p:cNvSpPr>
              <p:nvPr userDrawn="1"/>
            </p:nvSpPr>
            <p:spPr bwMode="auto">
              <a:xfrm flipV="1">
                <a:off x="6242" y="3385"/>
                <a:ext cx="117" cy="115"/>
              </a:xfrm>
              <a:prstGeom prst="rect">
                <a:avLst/>
              </a:prstGeom>
              <a:solidFill>
                <a:srgbClr val="FFCC66"/>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11310" name="Rectangle 52"/>
              <p:cNvSpPr>
                <a:spLocks noChangeArrowheads="1"/>
              </p:cNvSpPr>
              <p:nvPr userDrawn="1"/>
            </p:nvSpPr>
            <p:spPr bwMode="auto">
              <a:xfrm flipV="1">
                <a:off x="5893" y="3385"/>
                <a:ext cx="117" cy="115"/>
              </a:xfrm>
              <a:prstGeom prst="rect">
                <a:avLst/>
              </a:prstGeom>
              <a:solidFill>
                <a:schemeClr val="tx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grpSp>
        <p:grpSp>
          <p:nvGrpSpPr>
            <p:cNvPr id="11282" name="Group 53"/>
            <p:cNvGrpSpPr>
              <a:grpSpLocks/>
            </p:cNvGrpSpPr>
            <p:nvPr userDrawn="1"/>
          </p:nvGrpSpPr>
          <p:grpSpPr bwMode="auto">
            <a:xfrm>
              <a:off x="5893" y="3521"/>
              <a:ext cx="466" cy="115"/>
              <a:chOff x="5893" y="3521"/>
              <a:chExt cx="466" cy="115"/>
            </a:xfrm>
          </p:grpSpPr>
          <p:sp>
            <p:nvSpPr>
              <p:cNvPr id="11303" name="Rectangle 54"/>
              <p:cNvSpPr>
                <a:spLocks noChangeArrowheads="1"/>
              </p:cNvSpPr>
              <p:nvPr userDrawn="1"/>
            </p:nvSpPr>
            <p:spPr bwMode="auto">
              <a:xfrm flipV="1">
                <a:off x="6010" y="3521"/>
                <a:ext cx="116" cy="115"/>
              </a:xfrm>
              <a:prstGeom prst="rect">
                <a:avLst/>
              </a:prstGeom>
              <a:solidFill>
                <a:srgbClr val="006699"/>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11304" name="Rectangle 55"/>
              <p:cNvSpPr>
                <a:spLocks noChangeArrowheads="1"/>
              </p:cNvSpPr>
              <p:nvPr userDrawn="1"/>
            </p:nvSpPr>
            <p:spPr bwMode="auto">
              <a:xfrm flipV="1">
                <a:off x="6126" y="3521"/>
                <a:ext cx="116" cy="115"/>
              </a:xfrm>
              <a:prstGeom prst="rect">
                <a:avLst/>
              </a:prstGeom>
              <a:solidFill>
                <a:srgbClr val="99CCFF"/>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11305" name="Rectangle 56"/>
              <p:cNvSpPr>
                <a:spLocks noChangeArrowheads="1"/>
              </p:cNvSpPr>
              <p:nvPr userDrawn="1"/>
            </p:nvSpPr>
            <p:spPr bwMode="auto">
              <a:xfrm flipV="1">
                <a:off x="6242" y="3521"/>
                <a:ext cx="117" cy="115"/>
              </a:xfrm>
              <a:prstGeom prst="rect">
                <a:avLst/>
              </a:prstGeom>
              <a:solidFill>
                <a:srgbClr val="CCCCFF"/>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11306" name="Rectangle 57"/>
              <p:cNvSpPr>
                <a:spLocks noChangeArrowheads="1"/>
              </p:cNvSpPr>
              <p:nvPr userDrawn="1"/>
            </p:nvSpPr>
            <p:spPr bwMode="auto">
              <a:xfrm flipV="1">
                <a:off x="5893" y="3521"/>
                <a:ext cx="117" cy="115"/>
              </a:xfrm>
              <a:prstGeom prst="rect">
                <a:avLst/>
              </a:prstGeom>
              <a:solidFill>
                <a:schemeClr val="tx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grpSp>
        <p:grpSp>
          <p:nvGrpSpPr>
            <p:cNvPr id="11283" name="Group 58"/>
            <p:cNvGrpSpPr>
              <a:grpSpLocks/>
            </p:cNvGrpSpPr>
            <p:nvPr userDrawn="1"/>
          </p:nvGrpSpPr>
          <p:grpSpPr bwMode="auto">
            <a:xfrm>
              <a:off x="5893" y="3657"/>
              <a:ext cx="466" cy="115"/>
              <a:chOff x="5893" y="3657"/>
              <a:chExt cx="466" cy="115"/>
            </a:xfrm>
          </p:grpSpPr>
          <p:sp>
            <p:nvSpPr>
              <p:cNvPr id="11299" name="Rectangle 59"/>
              <p:cNvSpPr>
                <a:spLocks noChangeArrowheads="1"/>
              </p:cNvSpPr>
              <p:nvPr userDrawn="1"/>
            </p:nvSpPr>
            <p:spPr bwMode="auto">
              <a:xfrm flipV="1">
                <a:off x="6010" y="3657"/>
                <a:ext cx="116" cy="115"/>
              </a:xfrm>
              <a:prstGeom prst="rect">
                <a:avLst/>
              </a:prstGeom>
              <a:solidFill>
                <a:srgbClr val="009999"/>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11300" name="Rectangle 60"/>
              <p:cNvSpPr>
                <a:spLocks noChangeArrowheads="1"/>
              </p:cNvSpPr>
              <p:nvPr userDrawn="1"/>
            </p:nvSpPr>
            <p:spPr bwMode="auto">
              <a:xfrm flipV="1">
                <a:off x="6126" y="3657"/>
                <a:ext cx="116" cy="115"/>
              </a:xfrm>
              <a:prstGeom prst="rect">
                <a:avLst/>
              </a:prstGeom>
              <a:solidFill>
                <a:srgbClr val="CCFF99"/>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11301" name="Rectangle 61"/>
              <p:cNvSpPr>
                <a:spLocks noChangeArrowheads="1"/>
              </p:cNvSpPr>
              <p:nvPr userDrawn="1"/>
            </p:nvSpPr>
            <p:spPr bwMode="auto">
              <a:xfrm flipV="1">
                <a:off x="6242" y="3657"/>
                <a:ext cx="117" cy="115"/>
              </a:xfrm>
              <a:prstGeom prst="rect">
                <a:avLst/>
              </a:prstGeom>
              <a:solidFill>
                <a:srgbClr val="99CCCC"/>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11302" name="Rectangle 62"/>
              <p:cNvSpPr>
                <a:spLocks noChangeArrowheads="1"/>
              </p:cNvSpPr>
              <p:nvPr userDrawn="1"/>
            </p:nvSpPr>
            <p:spPr bwMode="auto">
              <a:xfrm flipV="1">
                <a:off x="5893" y="3657"/>
                <a:ext cx="117" cy="115"/>
              </a:xfrm>
              <a:prstGeom prst="rect">
                <a:avLst/>
              </a:prstGeom>
              <a:solidFill>
                <a:schemeClr val="tx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grpSp>
        <p:grpSp>
          <p:nvGrpSpPr>
            <p:cNvPr id="11284" name="Group 63"/>
            <p:cNvGrpSpPr>
              <a:grpSpLocks/>
            </p:cNvGrpSpPr>
            <p:nvPr userDrawn="1"/>
          </p:nvGrpSpPr>
          <p:grpSpPr bwMode="auto">
            <a:xfrm>
              <a:off x="5893" y="3884"/>
              <a:ext cx="466" cy="115"/>
              <a:chOff x="5893" y="3884"/>
              <a:chExt cx="466" cy="115"/>
            </a:xfrm>
          </p:grpSpPr>
          <p:sp>
            <p:nvSpPr>
              <p:cNvPr id="11295" name="Rectangle 64"/>
              <p:cNvSpPr>
                <a:spLocks noChangeArrowheads="1"/>
              </p:cNvSpPr>
              <p:nvPr userDrawn="1"/>
            </p:nvSpPr>
            <p:spPr bwMode="auto">
              <a:xfrm flipV="1">
                <a:off x="6010" y="3884"/>
                <a:ext cx="116" cy="115"/>
              </a:xfrm>
              <a:prstGeom prst="rect">
                <a:avLst/>
              </a:prstGeom>
              <a:solidFill>
                <a:srgbClr val="FF9900"/>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11296" name="Rectangle 65"/>
              <p:cNvSpPr>
                <a:spLocks noChangeArrowheads="1"/>
              </p:cNvSpPr>
              <p:nvPr userDrawn="1"/>
            </p:nvSpPr>
            <p:spPr bwMode="auto">
              <a:xfrm flipV="1">
                <a:off x="6126" y="3884"/>
                <a:ext cx="116" cy="115"/>
              </a:xfrm>
              <a:prstGeom prst="rect">
                <a:avLst/>
              </a:prstGeom>
              <a:solidFill>
                <a:srgbClr val="FFCC99"/>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11297" name="Rectangle 66"/>
              <p:cNvSpPr>
                <a:spLocks noChangeArrowheads="1"/>
              </p:cNvSpPr>
              <p:nvPr userDrawn="1"/>
            </p:nvSpPr>
            <p:spPr bwMode="auto">
              <a:xfrm flipV="1">
                <a:off x="6242" y="3884"/>
                <a:ext cx="117" cy="115"/>
              </a:xfrm>
              <a:prstGeom prst="rect">
                <a:avLst/>
              </a:prstGeom>
              <a:solidFill>
                <a:srgbClr val="FFCC66"/>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11298" name="Rectangle 67"/>
              <p:cNvSpPr>
                <a:spLocks noChangeArrowheads="1"/>
              </p:cNvSpPr>
              <p:nvPr userDrawn="1"/>
            </p:nvSpPr>
            <p:spPr bwMode="auto">
              <a:xfrm flipV="1">
                <a:off x="5893" y="3884"/>
                <a:ext cx="117" cy="115"/>
              </a:xfrm>
              <a:prstGeom prst="rect">
                <a:avLst/>
              </a:prstGeom>
              <a:solidFill>
                <a:schemeClr val="bg2"/>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grpSp>
        <p:grpSp>
          <p:nvGrpSpPr>
            <p:cNvPr id="11285" name="Group 68"/>
            <p:cNvGrpSpPr>
              <a:grpSpLocks/>
            </p:cNvGrpSpPr>
            <p:nvPr userDrawn="1"/>
          </p:nvGrpSpPr>
          <p:grpSpPr bwMode="auto">
            <a:xfrm>
              <a:off x="5893" y="4026"/>
              <a:ext cx="466" cy="115"/>
              <a:chOff x="5893" y="4026"/>
              <a:chExt cx="466" cy="115"/>
            </a:xfrm>
          </p:grpSpPr>
          <p:sp>
            <p:nvSpPr>
              <p:cNvPr id="11291" name="Rectangle 69"/>
              <p:cNvSpPr>
                <a:spLocks noChangeArrowheads="1"/>
              </p:cNvSpPr>
              <p:nvPr userDrawn="1"/>
            </p:nvSpPr>
            <p:spPr bwMode="auto">
              <a:xfrm flipV="1">
                <a:off x="6010" y="4026"/>
                <a:ext cx="116" cy="115"/>
              </a:xfrm>
              <a:prstGeom prst="rect">
                <a:avLst/>
              </a:prstGeom>
              <a:solidFill>
                <a:srgbClr val="006699"/>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11292" name="Rectangle 70"/>
              <p:cNvSpPr>
                <a:spLocks noChangeArrowheads="1"/>
              </p:cNvSpPr>
              <p:nvPr userDrawn="1"/>
            </p:nvSpPr>
            <p:spPr bwMode="auto">
              <a:xfrm flipV="1">
                <a:off x="6126" y="4026"/>
                <a:ext cx="116" cy="115"/>
              </a:xfrm>
              <a:prstGeom prst="rect">
                <a:avLst/>
              </a:prstGeom>
              <a:solidFill>
                <a:srgbClr val="99CCFF"/>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11293" name="Rectangle 71"/>
              <p:cNvSpPr>
                <a:spLocks noChangeArrowheads="1"/>
              </p:cNvSpPr>
              <p:nvPr userDrawn="1"/>
            </p:nvSpPr>
            <p:spPr bwMode="auto">
              <a:xfrm flipV="1">
                <a:off x="6242" y="4026"/>
                <a:ext cx="117" cy="115"/>
              </a:xfrm>
              <a:prstGeom prst="rect">
                <a:avLst/>
              </a:prstGeom>
              <a:solidFill>
                <a:srgbClr val="CCCCFF"/>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11294" name="Rectangle 72"/>
              <p:cNvSpPr>
                <a:spLocks noChangeArrowheads="1"/>
              </p:cNvSpPr>
              <p:nvPr userDrawn="1"/>
            </p:nvSpPr>
            <p:spPr bwMode="auto">
              <a:xfrm flipV="1">
                <a:off x="5893" y="4026"/>
                <a:ext cx="117" cy="115"/>
              </a:xfrm>
              <a:prstGeom prst="rect">
                <a:avLst/>
              </a:prstGeom>
              <a:solidFill>
                <a:schemeClr val="bg2"/>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grpSp>
        <p:grpSp>
          <p:nvGrpSpPr>
            <p:cNvPr id="11286" name="Group 73"/>
            <p:cNvGrpSpPr>
              <a:grpSpLocks/>
            </p:cNvGrpSpPr>
            <p:nvPr userDrawn="1"/>
          </p:nvGrpSpPr>
          <p:grpSpPr bwMode="auto">
            <a:xfrm>
              <a:off x="5893" y="4167"/>
              <a:ext cx="466" cy="115"/>
              <a:chOff x="5893" y="4167"/>
              <a:chExt cx="466" cy="115"/>
            </a:xfrm>
          </p:grpSpPr>
          <p:sp>
            <p:nvSpPr>
              <p:cNvPr id="11287" name="Rectangle 74"/>
              <p:cNvSpPr>
                <a:spLocks noChangeArrowheads="1"/>
              </p:cNvSpPr>
              <p:nvPr userDrawn="1"/>
            </p:nvSpPr>
            <p:spPr bwMode="auto">
              <a:xfrm flipV="1">
                <a:off x="6010" y="4167"/>
                <a:ext cx="116" cy="115"/>
              </a:xfrm>
              <a:prstGeom prst="rect">
                <a:avLst/>
              </a:prstGeom>
              <a:solidFill>
                <a:schemeClr val="hlink"/>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11288" name="Rectangle 75"/>
              <p:cNvSpPr>
                <a:spLocks noChangeArrowheads="1"/>
              </p:cNvSpPr>
              <p:nvPr userDrawn="1"/>
            </p:nvSpPr>
            <p:spPr bwMode="auto">
              <a:xfrm flipV="1">
                <a:off x="6126" y="4167"/>
                <a:ext cx="116" cy="115"/>
              </a:xfrm>
              <a:prstGeom prst="rect">
                <a:avLst/>
              </a:prstGeom>
              <a:solidFill>
                <a:schemeClr val="accent2"/>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11289" name="Rectangle 76"/>
              <p:cNvSpPr>
                <a:spLocks noChangeArrowheads="1"/>
              </p:cNvSpPr>
              <p:nvPr userDrawn="1"/>
            </p:nvSpPr>
            <p:spPr bwMode="auto">
              <a:xfrm flipV="1">
                <a:off x="6242" y="4167"/>
                <a:ext cx="117" cy="115"/>
              </a:xfrm>
              <a:prstGeom prst="rect">
                <a:avLst/>
              </a:prstGeom>
              <a:solidFill>
                <a:schemeClr val="accent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11290" name="Rectangle 77"/>
              <p:cNvSpPr>
                <a:spLocks noChangeArrowheads="1"/>
              </p:cNvSpPr>
              <p:nvPr userDrawn="1"/>
            </p:nvSpPr>
            <p:spPr bwMode="auto">
              <a:xfrm flipV="1">
                <a:off x="5893" y="4167"/>
                <a:ext cx="117" cy="115"/>
              </a:xfrm>
              <a:prstGeom prst="rect">
                <a:avLst/>
              </a:prstGeom>
              <a:solidFill>
                <a:schemeClr val="bg2"/>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grpSp>
      </p:grpSp>
      <p:sp>
        <p:nvSpPr>
          <p:cNvPr id="11271" name="Rectangle 78"/>
          <p:cNvSpPr>
            <a:spLocks noChangeArrowheads="1"/>
          </p:cNvSpPr>
          <p:nvPr/>
        </p:nvSpPr>
        <p:spPr bwMode="auto">
          <a:xfrm>
            <a:off x="9251950" y="1341438"/>
            <a:ext cx="1192213" cy="1725612"/>
          </a:xfrm>
          <a:prstGeom prst="rect">
            <a:avLst/>
          </a:prstGeom>
          <a:noFill/>
          <a:ln>
            <a:noFill/>
          </a:ln>
          <a:effectLst/>
          <a:extLst>
            <a:ext uri="{909E8E84-426E-40DD-AFC4-6F175D3DCCD1}">
              <a14:hiddenFill xmlns:a14="http://schemas.microsoft.com/office/drawing/2010/main" xmlns="">
                <a:solidFill>
                  <a:srgbClr val="FFCC99"/>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lIns="80124" tIns="40063" rIns="80124" bIns="40063">
            <a:spAutoFit/>
          </a:bodyPr>
          <a:lstStyle/>
          <a:p>
            <a:pPr eaLnBrk="0" hangingPunct="0">
              <a:lnSpc>
                <a:spcPct val="120000"/>
              </a:lnSpc>
              <a:spcBef>
                <a:spcPct val="20000"/>
              </a:spcBef>
            </a:pPr>
            <a:r>
              <a:rPr lang="zh-CN" altLang="en-US" sz="1100">
                <a:solidFill>
                  <a:srgbClr val="FFFFFF"/>
                </a:solidFill>
              </a:rPr>
              <a:t>配色参考方案：</a:t>
            </a:r>
          </a:p>
          <a:p>
            <a:pPr eaLnBrk="0" hangingPunct="0">
              <a:lnSpc>
                <a:spcPct val="120000"/>
              </a:lnSpc>
              <a:spcBef>
                <a:spcPct val="20000"/>
              </a:spcBef>
            </a:pPr>
            <a:r>
              <a:rPr lang="zh-CN" altLang="en-US" sz="1100">
                <a:solidFill>
                  <a:srgbClr val="FFFFFF"/>
                </a:solidFill>
              </a:rPr>
              <a:t>建议同一页面内不超过四种颜色，以下是</a:t>
            </a:r>
            <a:r>
              <a:rPr lang="en-US" altLang="zh-CN" sz="1100">
                <a:solidFill>
                  <a:srgbClr val="FFFFFF"/>
                </a:solidFill>
              </a:rPr>
              <a:t>13</a:t>
            </a:r>
            <a:r>
              <a:rPr lang="zh-CN" altLang="en-US" sz="1100">
                <a:solidFill>
                  <a:srgbClr val="FFFFFF"/>
                </a:solidFill>
              </a:rPr>
              <a:t>组配色方案，同一页面内只选择一组使用。（仅供参考）</a:t>
            </a:r>
          </a:p>
        </p:txBody>
      </p:sp>
      <p:sp>
        <p:nvSpPr>
          <p:cNvPr id="11272" name="Rectangle 79"/>
          <p:cNvSpPr>
            <a:spLocks noChangeArrowheads="1"/>
          </p:cNvSpPr>
          <p:nvPr/>
        </p:nvSpPr>
        <p:spPr bwMode="auto">
          <a:xfrm>
            <a:off x="9251950" y="7938"/>
            <a:ext cx="1120775" cy="684212"/>
          </a:xfrm>
          <a:prstGeom prst="rect">
            <a:avLst/>
          </a:prstGeom>
          <a:noFill/>
          <a:ln>
            <a:noFill/>
          </a:ln>
          <a:effectLst/>
          <a:extLst>
            <a:ext uri="{909E8E84-426E-40DD-AFC4-6F175D3DCCD1}">
              <a14:hiddenFill xmlns:a14="http://schemas.microsoft.com/office/drawing/2010/main" xmlns="">
                <a:solidFill>
                  <a:srgbClr val="FFCC99"/>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lIns="80124" tIns="40063" rIns="80124" bIns="40063">
            <a:spAutoFit/>
          </a:bodyPr>
          <a:lstStyle/>
          <a:p>
            <a:pPr>
              <a:lnSpc>
                <a:spcPct val="120000"/>
              </a:lnSpc>
              <a:spcBef>
                <a:spcPct val="20000"/>
              </a:spcBef>
            </a:pPr>
            <a:r>
              <a:rPr lang="zh-CN" altLang="en-US" sz="1100">
                <a:solidFill>
                  <a:srgbClr val="FFFFFF"/>
                </a:solidFill>
              </a:rPr>
              <a:t>客户或者合作伙伴的标志放在右上角</a:t>
            </a:r>
            <a:r>
              <a:rPr lang="en-US" altLang="zh-CN" sz="1100">
                <a:solidFill>
                  <a:srgbClr val="FFFFFF"/>
                </a:solidFill>
              </a:rPr>
              <a:t>.</a:t>
            </a:r>
            <a:endParaRPr lang="zh-CN" altLang="en-US" sz="1100">
              <a:solidFill>
                <a:srgbClr val="FFFFFF"/>
              </a:solidFill>
            </a:endParaRPr>
          </a:p>
        </p:txBody>
      </p:sp>
      <p:sp>
        <p:nvSpPr>
          <p:cNvPr id="75" name="TextBox 74"/>
          <p:cNvSpPr txBox="1"/>
          <p:nvPr/>
        </p:nvSpPr>
        <p:spPr>
          <a:xfrm>
            <a:off x="755650" y="4508500"/>
            <a:ext cx="7632700" cy="1246495"/>
          </a:xfrm>
          <a:prstGeom prst="rect">
            <a:avLst/>
          </a:prstGeom>
          <a:noFill/>
        </p:spPr>
        <p:txBody>
          <a:bodyPr wrap="square" rtlCol="0">
            <a:spAutoFit/>
          </a:bodyPr>
          <a:lstStyle/>
          <a:p>
            <a:pPr algn="just">
              <a:lnSpc>
                <a:spcPct val="100000"/>
              </a:lnSpc>
            </a:pPr>
            <a:r>
              <a:rPr lang="en-US" altLang="zh-CN" sz="1250" b="1" kern="1200" dirty="0" smtClean="0">
                <a:solidFill>
                  <a:schemeClr val="tx1"/>
                </a:solidFill>
                <a:effectLst/>
                <a:latin typeface="FrutigerNext LT Regular" pitchFamily="34" charset="0"/>
                <a:ea typeface="宋体" charset="-122"/>
                <a:cs typeface="+mn-cs"/>
              </a:rPr>
              <a:t>Copyright©2011 Huawei Technologies Co., Ltd. All Rights Reserved.</a:t>
            </a:r>
            <a:endParaRPr lang="zh-CN" altLang="zh-CN" sz="1250" kern="1200" dirty="0" smtClean="0">
              <a:solidFill>
                <a:schemeClr val="tx1"/>
              </a:solidFill>
              <a:effectLst/>
              <a:latin typeface="FrutigerNext LT Regular" pitchFamily="34" charset="0"/>
              <a:ea typeface="宋体" charset="-122"/>
              <a:cs typeface="+mn-cs"/>
            </a:endParaRPr>
          </a:p>
          <a:p>
            <a:pPr algn="just">
              <a:lnSpc>
                <a:spcPct val="100000"/>
              </a:lnSpc>
            </a:pPr>
            <a:r>
              <a:rPr lang="en-US" altLang="zh-CN" sz="1250" kern="1200" dirty="0" smtClean="0">
                <a:solidFill>
                  <a:schemeClr val="tx1"/>
                </a:solidFill>
                <a:effectLst/>
                <a:latin typeface="FrutigerNext LT Regular" pitchFamily="34" charset="0"/>
                <a:ea typeface="宋体" charset="-122"/>
                <a:cs typeface="+mn-cs"/>
              </a:rPr>
              <a:t>The information in this document may contain predictive statements including, without limitation, statements regarding the future financial and operating results, future product portfolio, new technology, etc. There are a number of factors that could cause actual results and developments to differ materially from those expressed or implied in the predictive statements. Therefore, such information is provided for reference purpose only and constitutes neither an offer nor an acceptance. Huawei may change the information at any time without notice. </a:t>
            </a:r>
            <a:endParaRPr lang="zh-CN" altLang="zh-CN" sz="1250" kern="1200" dirty="0">
              <a:solidFill>
                <a:schemeClr val="tx1"/>
              </a:solidFill>
              <a:effectLst/>
              <a:latin typeface="FrutigerNext LT Regular" pitchFamily="34" charset="0"/>
              <a:ea typeface="宋体" charset="-122"/>
              <a:cs typeface="+mn-cs"/>
            </a:endParaRPr>
          </a:p>
        </p:txBody>
      </p:sp>
      <p:sp>
        <p:nvSpPr>
          <p:cNvPr id="78" name="Text Box 7"/>
          <p:cNvSpPr txBox="1">
            <a:spLocks noChangeArrowheads="1"/>
          </p:cNvSpPr>
          <p:nvPr/>
        </p:nvSpPr>
        <p:spPr bwMode="auto">
          <a:xfrm>
            <a:off x="3200525" y="2668588"/>
            <a:ext cx="2742949" cy="761371"/>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wrap="none" lIns="83448" tIns="41724" rIns="83448" bIns="41724">
            <a:spAutoFit/>
          </a:bodyPr>
          <a:lstStyle>
            <a:lvl1pPr defTabSz="835025" eaLnBrk="0" hangingPunct="0">
              <a:defRPr>
                <a:solidFill>
                  <a:schemeClr val="tx1"/>
                </a:solidFill>
                <a:latin typeface="Calibri" pitchFamily="34" charset="0"/>
                <a:ea typeface="宋体" pitchFamily="2" charset="-122"/>
              </a:defRPr>
            </a:lvl1pPr>
            <a:lvl2pPr marL="742950" indent="-285750" defTabSz="835025" eaLnBrk="0" hangingPunct="0">
              <a:defRPr>
                <a:solidFill>
                  <a:schemeClr val="tx1"/>
                </a:solidFill>
                <a:latin typeface="Calibri" pitchFamily="34" charset="0"/>
                <a:ea typeface="宋体" pitchFamily="2" charset="-122"/>
              </a:defRPr>
            </a:lvl2pPr>
            <a:lvl3pPr marL="1143000" indent="-228600" defTabSz="835025" eaLnBrk="0" hangingPunct="0">
              <a:defRPr>
                <a:solidFill>
                  <a:schemeClr val="tx1"/>
                </a:solidFill>
                <a:latin typeface="Calibri" pitchFamily="34" charset="0"/>
                <a:ea typeface="宋体" pitchFamily="2" charset="-122"/>
              </a:defRPr>
            </a:lvl3pPr>
            <a:lvl4pPr marL="1600200" indent="-228600" defTabSz="835025" eaLnBrk="0" hangingPunct="0">
              <a:defRPr>
                <a:solidFill>
                  <a:schemeClr val="tx1"/>
                </a:solidFill>
                <a:latin typeface="Calibri" pitchFamily="34" charset="0"/>
                <a:ea typeface="宋体" pitchFamily="2" charset="-122"/>
              </a:defRPr>
            </a:lvl4pPr>
            <a:lvl5pPr marL="2057400" indent="-228600" defTabSz="835025" eaLnBrk="0" hangingPunct="0">
              <a:defRPr>
                <a:solidFill>
                  <a:schemeClr val="tx1"/>
                </a:solidFill>
                <a:latin typeface="Calibri" pitchFamily="34" charset="0"/>
                <a:ea typeface="宋体" pitchFamily="2" charset="-122"/>
              </a:defRPr>
            </a:lvl5pPr>
            <a:lvl6pPr marL="2514600" indent="-228600" defTabSz="8350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8350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8350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835025" eaLnBrk="0" fontAlgn="base" hangingPunct="0">
              <a:spcBef>
                <a:spcPct val="0"/>
              </a:spcBef>
              <a:spcAft>
                <a:spcPct val="0"/>
              </a:spcAft>
              <a:defRPr>
                <a:solidFill>
                  <a:schemeClr val="tx1"/>
                </a:solidFill>
                <a:latin typeface="Calibri" pitchFamily="34" charset="0"/>
                <a:ea typeface="宋体" pitchFamily="2" charset="-122"/>
              </a:defRPr>
            </a:lvl9pPr>
          </a:lstStyle>
          <a:p>
            <a:pPr algn="ctr">
              <a:defRPr/>
            </a:pPr>
            <a:r>
              <a:rPr lang="en-US" altLang="zh-CN" sz="4400" dirty="0" smtClean="0">
                <a:solidFill>
                  <a:srgbClr val="990000"/>
                </a:solidFill>
                <a:latin typeface="+mn-lt"/>
                <a:ea typeface="MS PGothic" pitchFamily="34" charset="-128"/>
              </a:rPr>
              <a:t>Thank you</a:t>
            </a:r>
          </a:p>
        </p:txBody>
      </p:sp>
      <p:sp>
        <p:nvSpPr>
          <p:cNvPr id="79" name="Text Box 8"/>
          <p:cNvSpPr txBox="1">
            <a:spLocks noChangeArrowheads="1"/>
          </p:cNvSpPr>
          <p:nvPr/>
        </p:nvSpPr>
        <p:spPr bwMode="auto">
          <a:xfrm>
            <a:off x="3161636" y="3429000"/>
            <a:ext cx="2820727" cy="484372"/>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wrap="none" lIns="83448" tIns="41724" rIns="83448" bIns="41724">
            <a:spAutoFit/>
          </a:bodyPr>
          <a:lstStyle>
            <a:lvl1pPr defTabSz="835025" eaLnBrk="0" hangingPunct="0">
              <a:defRPr>
                <a:solidFill>
                  <a:schemeClr val="tx1"/>
                </a:solidFill>
                <a:latin typeface="Calibri" pitchFamily="34" charset="0"/>
                <a:ea typeface="宋体" charset="-122"/>
              </a:defRPr>
            </a:lvl1pPr>
            <a:lvl2pPr marL="742950" indent="-285750" defTabSz="835025" eaLnBrk="0" hangingPunct="0">
              <a:defRPr>
                <a:solidFill>
                  <a:schemeClr val="tx1"/>
                </a:solidFill>
                <a:latin typeface="Calibri" pitchFamily="34" charset="0"/>
                <a:ea typeface="宋体" charset="-122"/>
              </a:defRPr>
            </a:lvl2pPr>
            <a:lvl3pPr marL="1143000" indent="-228600" defTabSz="835025" eaLnBrk="0" hangingPunct="0">
              <a:defRPr>
                <a:solidFill>
                  <a:schemeClr val="tx1"/>
                </a:solidFill>
                <a:latin typeface="Calibri" pitchFamily="34" charset="0"/>
                <a:ea typeface="宋体" charset="-122"/>
              </a:defRPr>
            </a:lvl3pPr>
            <a:lvl4pPr marL="1600200" indent="-228600" defTabSz="835025" eaLnBrk="0" hangingPunct="0">
              <a:defRPr>
                <a:solidFill>
                  <a:schemeClr val="tx1"/>
                </a:solidFill>
                <a:latin typeface="Calibri" pitchFamily="34" charset="0"/>
                <a:ea typeface="宋体" charset="-122"/>
              </a:defRPr>
            </a:lvl4pPr>
            <a:lvl5pPr marL="2057400" indent="-228600" defTabSz="835025" eaLnBrk="0" hangingPunct="0">
              <a:defRPr>
                <a:solidFill>
                  <a:schemeClr val="tx1"/>
                </a:solidFill>
                <a:latin typeface="Calibri" pitchFamily="34" charset="0"/>
                <a:ea typeface="宋体" charset="-122"/>
              </a:defRPr>
            </a:lvl5pPr>
            <a:lvl6pPr marL="2514600" indent="-228600" defTabSz="835025" eaLnBrk="0" fontAlgn="base" hangingPunct="0">
              <a:spcBef>
                <a:spcPct val="0"/>
              </a:spcBef>
              <a:spcAft>
                <a:spcPct val="0"/>
              </a:spcAft>
              <a:defRPr>
                <a:solidFill>
                  <a:schemeClr val="tx1"/>
                </a:solidFill>
                <a:latin typeface="Calibri" pitchFamily="34" charset="0"/>
                <a:ea typeface="宋体" charset="-122"/>
              </a:defRPr>
            </a:lvl6pPr>
            <a:lvl7pPr marL="2971800" indent="-228600" defTabSz="835025" eaLnBrk="0" fontAlgn="base" hangingPunct="0">
              <a:spcBef>
                <a:spcPct val="0"/>
              </a:spcBef>
              <a:spcAft>
                <a:spcPct val="0"/>
              </a:spcAft>
              <a:defRPr>
                <a:solidFill>
                  <a:schemeClr val="tx1"/>
                </a:solidFill>
                <a:latin typeface="Calibri" pitchFamily="34" charset="0"/>
                <a:ea typeface="宋体" charset="-122"/>
              </a:defRPr>
            </a:lvl7pPr>
            <a:lvl8pPr marL="3429000" indent="-228600" defTabSz="835025" eaLnBrk="0" fontAlgn="base" hangingPunct="0">
              <a:spcBef>
                <a:spcPct val="0"/>
              </a:spcBef>
              <a:spcAft>
                <a:spcPct val="0"/>
              </a:spcAft>
              <a:defRPr>
                <a:solidFill>
                  <a:schemeClr val="tx1"/>
                </a:solidFill>
                <a:latin typeface="Calibri" pitchFamily="34" charset="0"/>
                <a:ea typeface="宋体" charset="-122"/>
              </a:defRPr>
            </a:lvl8pPr>
            <a:lvl9pPr marL="3886200" indent="-228600" defTabSz="835025" eaLnBrk="0" fontAlgn="base" hangingPunct="0">
              <a:spcBef>
                <a:spcPct val="0"/>
              </a:spcBef>
              <a:spcAft>
                <a:spcPct val="0"/>
              </a:spcAft>
              <a:defRPr>
                <a:solidFill>
                  <a:schemeClr val="tx1"/>
                </a:solidFill>
                <a:latin typeface="Calibri" pitchFamily="34" charset="0"/>
                <a:ea typeface="宋体" charset="-122"/>
              </a:defRPr>
            </a:lvl9pPr>
          </a:lstStyle>
          <a:p>
            <a:pPr algn="ctr"/>
            <a:r>
              <a:rPr lang="en-US" altLang="zh-CN" sz="2600" dirty="0">
                <a:solidFill>
                  <a:srgbClr val="666666"/>
                </a:solidFill>
                <a:latin typeface="+mn-lt"/>
                <a:ea typeface="ＭＳ Ｐゴシック" pitchFamily="34" charset="-128"/>
              </a:rPr>
              <a:t>www.huawei.com</a:t>
            </a:r>
            <a:endParaRPr lang="en-US" altLang="zh-CN" sz="2600" dirty="0">
              <a:solidFill>
                <a:srgbClr val="990000"/>
              </a:solidFill>
              <a:latin typeface="+mn-lt"/>
              <a:ea typeface="ＭＳ Ｐゴシック" pitchFamily="34" charset="-128"/>
            </a:endParaRPr>
          </a:p>
        </p:txBody>
      </p:sp>
    </p:spTree>
  </p:cSld>
  <p:clrMap bg1="lt1" tx1="dk1" bg2="lt2" tx2="dk2" accent1="accent1" accent2="accent2" accent3="accent3" accent4="accent4" accent5="accent5" accent6="accent6" hlink="hlink" folHlink="folHlink"/>
  <p:sldLayoutIdLst>
    <p:sldLayoutId id="2147483823" r:id="rId1"/>
  </p:sldLayoutIdLst>
  <p:transition advClick="0" advTm="8000">
    <p:fade thruBlk="1"/>
  </p:transition>
  <p:timing>
    <p:tnLst>
      <p:par>
        <p:cTn id="1" dur="indefinite" restart="never" nodeType="tmRoot"/>
      </p:par>
    </p:tnLst>
  </p:timing>
  <p:txStyles>
    <p:titleStyle>
      <a:lvl1pPr algn="l" rtl="0" eaLnBrk="0" fontAlgn="base" hangingPunct="0">
        <a:spcBef>
          <a:spcPct val="0"/>
        </a:spcBef>
        <a:spcAft>
          <a:spcPct val="0"/>
        </a:spcAft>
        <a:defRPr sz="3200" b="1">
          <a:solidFill>
            <a:srgbClr val="990000"/>
          </a:solidFill>
          <a:latin typeface="+mj-lt"/>
          <a:ea typeface="+mj-ea"/>
          <a:cs typeface="+mj-cs"/>
        </a:defRPr>
      </a:lvl1pPr>
      <a:lvl2pPr algn="l" rtl="0" eaLnBrk="0" fontAlgn="base" hangingPunct="0">
        <a:spcBef>
          <a:spcPct val="0"/>
        </a:spcBef>
        <a:spcAft>
          <a:spcPct val="0"/>
        </a:spcAft>
        <a:defRPr sz="3200" b="1">
          <a:solidFill>
            <a:srgbClr val="990000"/>
          </a:solidFill>
          <a:latin typeface="FrutigerNext LT Medium" pitchFamily="34" charset="0"/>
          <a:ea typeface="华文细黑" pitchFamily="2" charset="-122"/>
          <a:cs typeface="宋体" charset="-122"/>
        </a:defRPr>
      </a:lvl2pPr>
      <a:lvl3pPr algn="l" rtl="0" eaLnBrk="0" fontAlgn="base" hangingPunct="0">
        <a:spcBef>
          <a:spcPct val="0"/>
        </a:spcBef>
        <a:spcAft>
          <a:spcPct val="0"/>
        </a:spcAft>
        <a:defRPr sz="3200" b="1">
          <a:solidFill>
            <a:srgbClr val="990000"/>
          </a:solidFill>
          <a:latin typeface="FrutigerNext LT Medium" pitchFamily="34" charset="0"/>
          <a:ea typeface="华文细黑" pitchFamily="2" charset="-122"/>
          <a:cs typeface="宋体" charset="-122"/>
        </a:defRPr>
      </a:lvl3pPr>
      <a:lvl4pPr algn="l" rtl="0" eaLnBrk="0" fontAlgn="base" hangingPunct="0">
        <a:spcBef>
          <a:spcPct val="0"/>
        </a:spcBef>
        <a:spcAft>
          <a:spcPct val="0"/>
        </a:spcAft>
        <a:defRPr sz="3200" b="1">
          <a:solidFill>
            <a:srgbClr val="990000"/>
          </a:solidFill>
          <a:latin typeface="FrutigerNext LT Medium" pitchFamily="34" charset="0"/>
          <a:ea typeface="华文细黑" pitchFamily="2" charset="-122"/>
          <a:cs typeface="宋体" charset="-122"/>
        </a:defRPr>
      </a:lvl4pPr>
      <a:lvl5pPr algn="l" rtl="0" eaLnBrk="0" fontAlgn="base" hangingPunct="0">
        <a:spcBef>
          <a:spcPct val="0"/>
        </a:spcBef>
        <a:spcAft>
          <a:spcPct val="0"/>
        </a:spcAft>
        <a:defRPr sz="3200" b="1">
          <a:solidFill>
            <a:srgbClr val="990000"/>
          </a:solidFill>
          <a:latin typeface="FrutigerNext LT Medium" pitchFamily="34" charset="0"/>
          <a:ea typeface="华文细黑" pitchFamily="2" charset="-122"/>
          <a:cs typeface="宋体" charset="-122"/>
        </a:defRPr>
      </a:lvl5pPr>
      <a:lvl6pPr marL="4572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6pPr>
      <a:lvl7pPr marL="9144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7pPr>
      <a:lvl8pPr marL="13716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8pPr>
      <a:lvl9pPr marL="18288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9pPr>
    </p:titleStyle>
    <p:bodyStyle>
      <a:lvl1pPr marL="342900" indent="-342900" algn="l" rtl="0" eaLnBrk="0" fontAlgn="base" hangingPunct="0">
        <a:spcBef>
          <a:spcPct val="20000"/>
        </a:spcBef>
        <a:spcAft>
          <a:spcPct val="0"/>
        </a:spcAft>
        <a:buClr>
          <a:srgbClr val="990000"/>
        </a:buClr>
        <a:buChar char="•"/>
        <a:defRPr sz="2400" b="1">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000">
          <a:solidFill>
            <a:schemeClr val="tx1"/>
          </a:solidFill>
          <a:latin typeface="+mn-lt"/>
          <a:ea typeface="+mn-ea"/>
          <a:cs typeface="+mn-cs"/>
        </a:defRPr>
      </a:lvl2pPr>
      <a:lvl3pPr marL="1143000" indent="-228600" algn="l" rtl="0" eaLnBrk="0" fontAlgn="base" hangingPunct="0">
        <a:spcBef>
          <a:spcPct val="20000"/>
        </a:spcBef>
        <a:spcAft>
          <a:spcPct val="0"/>
        </a:spcAft>
        <a:buFont typeface="FrutigerNext LT Medium" pitchFamily="34" charset="0"/>
        <a:buChar char="»"/>
        <a:defRPr>
          <a:solidFill>
            <a:schemeClr val="tx1"/>
          </a:solidFill>
          <a:latin typeface="+mn-lt"/>
          <a:ea typeface="+mn-ea"/>
          <a:cs typeface="+mn-cs"/>
        </a:defRPr>
      </a:lvl3pPr>
      <a:lvl4pPr marL="1600200" indent="-228600" algn="l" rtl="0" eaLnBrk="0" fontAlgn="base" hangingPunct="0">
        <a:spcBef>
          <a:spcPct val="20000"/>
        </a:spcBef>
        <a:spcAft>
          <a:spcPct val="0"/>
        </a:spcAft>
        <a:buChar char="–"/>
        <a:defRPr sz="16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1600">
          <a:solidFill>
            <a:schemeClr val="tx1"/>
          </a:solidFill>
          <a:latin typeface="+mn-lt"/>
          <a:ea typeface="+mn-ea"/>
          <a:cs typeface="+mn-cs"/>
        </a:defRPr>
      </a:lvl5pPr>
      <a:lvl6pPr marL="25146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6pPr>
      <a:lvl7pPr marL="29718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7pPr>
      <a:lvl8pPr marL="34290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8pPr>
      <a:lvl9pPr marL="38862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6.xml"/><Relationship Id="rId4" Type="http://schemas.openxmlformats.org/officeDocument/2006/relationships/image" Target="../media/image19.png"/></Relationships>
</file>

<file path=ppt/slides/_rels/slide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6.xml"/><Relationship Id="rId4" Type="http://schemas.openxmlformats.org/officeDocument/2006/relationships/image" Target="../media/image25.png"/></Relationships>
</file>

<file path=ppt/slides/_rels/slide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8"/>
          <p:cNvSpPr>
            <a:spLocks noGrp="1" noChangeArrowheads="1"/>
          </p:cNvSpPr>
          <p:nvPr>
            <p:ph type="dt" sz="quarter" idx="2"/>
          </p:nvPr>
        </p:nvSpPr>
        <p:spPr/>
        <p:txBody>
          <a:bodyPr/>
          <a:lstStyle/>
          <a:p>
            <a:fld id="{2AE87B4F-CFF6-4081-A0B1-47FCA37526E2}" type="datetime1">
              <a:rPr lang="zh-CN" altLang="en-US"/>
              <a:pPr/>
              <a:t>2014/7/28</a:t>
            </a:fld>
            <a:endParaRPr lang="en-US" altLang="zh-CN"/>
          </a:p>
        </p:txBody>
      </p:sp>
      <p:sp>
        <p:nvSpPr>
          <p:cNvPr id="2050" name="Rectangle 2"/>
          <p:cNvSpPr>
            <a:spLocks noGrp="1" noChangeArrowheads="1"/>
          </p:cNvSpPr>
          <p:nvPr>
            <p:ph type="ctrTitle"/>
          </p:nvPr>
        </p:nvSpPr>
        <p:spPr/>
        <p:txBody>
          <a:bodyPr/>
          <a:lstStyle/>
          <a:p>
            <a:r>
              <a:rPr lang="en-US" altLang="zh-CN" b="1" dirty="0" smtClean="0">
                <a:solidFill>
                  <a:schemeClr val="tx1"/>
                </a:solidFill>
              </a:rPr>
              <a:t>HUAWEI E3131s</a:t>
            </a:r>
            <a:r>
              <a:rPr lang="zh-CN" altLang="en-US" b="1" dirty="0" smtClean="0">
                <a:solidFill>
                  <a:schemeClr val="tx1"/>
                </a:solidFill>
              </a:rPr>
              <a:t>升级指导书</a:t>
            </a:r>
            <a:endParaRPr lang="en-US" altLang="zh-CN" b="1" dirty="0">
              <a:solidFill>
                <a:schemeClr val="tx1"/>
              </a:solidFill>
            </a:endParaRPr>
          </a:p>
        </p:txBody>
      </p:sp>
      <p:sp>
        <p:nvSpPr>
          <p:cNvPr id="2052" name="DtsShapeName" descr="7@39D2C7D4D150948G6205C1E@70G4980963;j963:iM71113228!!!BIHO@]m71113228!@1C5B65110B3213@D24IT@VDH!DB030!TRC!Ruhbj!Lnedl!Us`hohof!DOF/qqu!!!!!!!!!!!!!!!!!!!!!!!!!!!!!!!!!!!!!!!!!!!!!!!!!!!!!!!!!!!!!!!!!!!!!!!!!!!!!!!!!!!!!!!!!!!!!!!!!!!!!!!!!!!!!!!!!!!!!!!!!!!!!!!!!!!!!!!!!!!!!!!!!!!!!!!!!!!!!!!!!!!!!!!!!!!!!!!!!!!!!!!!!!!!!!!!!!!!!!!!!!!!!!!!!!!!!!!!!!!!!!!!!!!!!!!!!!!!!!!!!!!!!!!!!!!!!!!!!!!!!!!!!!!!!!!!!!!!!!!!!!!!!!!!!!!!!!!!!!!!!!!!!!!!!!!!!!!!!!!!!!!!!!!!!!!!!!!!!!!!!!!!!!!!!!!!!!!!!!!!!!!!!!!!!!!!!!!!!!!!!!!!!!!!!!!!!!!!!!!!!!!!!!!!!!!!!!!!!!!!!!!!!!!!!!!!!!!!!!!!!!!!!!!!!!!!!!!!!!!!!!!!!!!!!!!!!!!!!!!!!!!!!!!!!!!!!!!!!!!!!!!!!!!!!!!!!!!!!!!!!!!!!!!!!!!!!!!!!!!!!!!!!!!!!!!!!!!!!!!!!!!!!!!!!!!!!!!!!!!!!!!!!!!!!!!!!!!!!!!!!!!!!!!!!!!!!!!!!!!!!!!!!!!!!!!!!!!!!!!!!!!!!!!!!!!!!!!!!!!!!!!!!!!!!!!!!!!!!!!!!!!!!!!!!!!!!!!!!!!!!!!!!!!!!!!!!!!!!!!!!!!!!!!!!!!!!!!!!!!!!!!!!!!!!!!!!!!!!!!!!!!!!!!!!!!!!!!!!!!!!!!!!!!!!!!!!!!!!!!!!!!!!!!!!!!!!!!!!!!!!!!!!!!!!!!!!!!!!!!!!!!!!!!!!!!!!!!!!!!!!!!!!!!!!!!!!!!!!!!!!!!!!!!!!!!!!!!!!!!!!!!!!!!!!!!!!!!!!!!!!!!!!!!!!!!!!!!!!!!!!!!!!!!!!!!!!!!!!!!!!!!!!!!!!!!!!!!!!!!!!!!!!!!!!!!!!!!!!!!!!!!!!!!!!!!!!!!!!!!!!!!!!!!!!!!!!!!!!!!!!!!!!!!!!!!!!!!!!!!!!!!!!!!!!!!!!!!!!!!!!!!!!!!!!!!!!!!!!!!!!!!!!!!!!!!!!!!!!!!!!!!!!!!!!!!!!!!!!!!!!!!!!!!!!!!!!!!!!!!!!!!!!!!!!!!!!!!!!!!!!!!!!!!!!!!!!!!!!!!!!!!!!!!!!!!!!!!!!!!!!!!!!!!!!!!!!!!!!!!!!!!!!!!!!!!!!!!!!!!!!!!!!!!!!!!!!!!!!!!!!!!!!!!!!!!!!!!!!!!!!!!!!!!!!!!!!!!!!!!!!!!!!!!!!!!!!!!!!!!!!!!!!!!!!!!!!!!!!!!!!!!!!!!!!!!!!!!!!!!!!!!!!!!!!!!!!!!!!!!!!!!!!!!!!!!!!!!!!!!!!!!!!!!!!!!!!!!!!!!!!!!!!!!!!!!!!!!!!!!!!!!!!!!!!!!!!!!!!!!!!!!!!!!!!!!!!!!!!!!!!!!!!!!!!!!!!!!!!!!!!!!!!!!!!!!!!!!!!!!!!!!!!!!!!!!!!!!!!!!!!!!!!!!!!!!!!!!!!!!!!!!!!!!!!!!!!!!!!!!!!!!!!!!!!!!!!!!!!!!!!!!!!!!!!!!!!!!!!!!!!!!!!!!!!!!!!!!!!!!!!!!!!!!!!!!!!!!!!!!!!!!!!!!!!!!!!!!!!!!!!!!!!!!!!!!!!!!!!!!!!!!!!!!!!!!!!!!!!!!!!!!!!!!!!!!!!!!!!!!!!!!!!!!!!!!!!!!!!!!!!!!!!!!!!!!!!!!!!!!!!!!!!!!!!!!!!!!!!!!!!!!!!!!!!!!!!!!!!!!!!!!!!!!!!!!!!!!!!!!!!!!!!!!!!!!!!!!!!!!!!!!!!!!!!!!!!!!!!!!!!!!!!!!!!!!!!!!!!!!!!!!!!!!!!!!!!!!!!!!!!!!!!!!!!!!!!!!!!!!!!!!!!!!!!!!!!!!!!!!!!!!!!!!!!!!!!!!!!!!!!!!!!!!!!!!!!!!!!!!!!!!!!!!!!!!!!!!!!!!!!!!!!!!!!!!!!!!!!!!!!!!!!!!!!!!!!!!!!!!!!!!!!!!!!!!!!!!!!!!!!!!!!!!!!!!!!!!!!!!!!!!!!!!!!!!!!!!!!!!!!!!!!!!!!!!!!!!!!!!!!!!!!!!!!!!!!!!!!!!!!!!!!!!!!!!!!!!!!!!!!!!!!!!!!!!!!!!!!!!!!!!!!!!!!!!!!!!!!!!!!!!!!!!!!!!!!!!!!!!!!!!!!!!!!!!!!!!!!!!!!!!!!!!!!!!!!!!!!!!!!!!!!!!!!!!!!!!!!!1!H" hidden="1"/>
          <p:cNvSpPr>
            <a:spLocks noChangeArrowheads="1"/>
          </p:cNvSpPr>
          <p:nvPr/>
        </p:nvSpPr>
        <p:spPr bwMode="auto">
          <a:xfrm>
            <a:off x="0" y="0"/>
            <a:ext cx="1588" cy="1588"/>
          </a:xfrm>
          <a:custGeom>
            <a:avLst/>
            <a:gdLst>
              <a:gd name="T0" fmla="*/ 10860 w 21600"/>
              <a:gd name="T1" fmla="*/ 2187 h 21600"/>
              <a:gd name="T2" fmla="*/ 2928 w 21600"/>
              <a:gd name="T3" fmla="*/ 10800 h 21600"/>
              <a:gd name="T4" fmla="*/ 10860 w 21600"/>
              <a:gd name="T5" fmla="*/ 21600 h 21600"/>
              <a:gd name="T6" fmla="*/ 18672 w 21600"/>
              <a:gd name="T7" fmla="*/ 10800 h 21600"/>
              <a:gd name="T8" fmla="*/ 17694720 60000 65536"/>
              <a:gd name="T9" fmla="*/ 11796480 60000 65536"/>
              <a:gd name="T10" fmla="*/ 5898240 60000 65536"/>
              <a:gd name="T11" fmla="*/ 0 60000 65536"/>
              <a:gd name="T12" fmla="*/ 5037 w 21600"/>
              <a:gd name="T13" fmla="*/ 2277 h 21600"/>
              <a:gd name="T14" fmla="*/ 16557 w 21600"/>
              <a:gd name="T15" fmla="*/ 13677 h 21600"/>
            </a:gdLst>
            <a:ahLst/>
            <a:cxnLst>
              <a:cxn ang="T8">
                <a:pos x="T0" y="T1"/>
              </a:cxn>
              <a:cxn ang="T9">
                <a:pos x="T2" y="T3"/>
              </a:cxn>
              <a:cxn ang="T10">
                <a:pos x="T4" y="T5"/>
              </a:cxn>
              <a:cxn ang="T11">
                <a:pos x="T6" y="T7"/>
              </a:cxn>
            </a:cxnLst>
            <a:rect l="T12" t="T13" r="T14" b="T15"/>
            <a:pathLst>
              <a:path w="21600" h="21600">
                <a:moveTo>
                  <a:pt x="10860" y="2187"/>
                </a:moveTo>
                <a:cubicBezTo>
                  <a:pt x="10451" y="1746"/>
                  <a:pt x="9529" y="1018"/>
                  <a:pt x="9015" y="730"/>
                </a:cubicBezTo>
                <a:cubicBezTo>
                  <a:pt x="7865" y="152"/>
                  <a:pt x="6685" y="0"/>
                  <a:pt x="5415" y="0"/>
                </a:cubicBezTo>
                <a:cubicBezTo>
                  <a:pt x="4175" y="152"/>
                  <a:pt x="2995" y="575"/>
                  <a:pt x="1967" y="1305"/>
                </a:cubicBezTo>
                <a:cubicBezTo>
                  <a:pt x="1150" y="2187"/>
                  <a:pt x="575" y="3222"/>
                  <a:pt x="242" y="4220"/>
                </a:cubicBezTo>
                <a:cubicBezTo>
                  <a:pt x="0" y="5410"/>
                  <a:pt x="242" y="6560"/>
                  <a:pt x="575" y="7597"/>
                </a:cubicBezTo>
                <a:lnTo>
                  <a:pt x="10860" y="21600"/>
                </a:lnTo>
                <a:lnTo>
                  <a:pt x="20995" y="7597"/>
                </a:lnTo>
                <a:cubicBezTo>
                  <a:pt x="21480" y="6560"/>
                  <a:pt x="21600" y="5410"/>
                  <a:pt x="21480" y="4220"/>
                </a:cubicBezTo>
                <a:cubicBezTo>
                  <a:pt x="21115" y="3222"/>
                  <a:pt x="20420" y="2187"/>
                  <a:pt x="19632" y="1305"/>
                </a:cubicBezTo>
                <a:cubicBezTo>
                  <a:pt x="18575" y="575"/>
                  <a:pt x="17425" y="152"/>
                  <a:pt x="16275" y="0"/>
                </a:cubicBezTo>
                <a:cubicBezTo>
                  <a:pt x="15005" y="0"/>
                  <a:pt x="13735" y="152"/>
                  <a:pt x="12705" y="730"/>
                </a:cubicBezTo>
                <a:cubicBezTo>
                  <a:pt x="12176" y="1018"/>
                  <a:pt x="11254" y="1746"/>
                  <a:pt x="10860" y="2187"/>
                </a:cubicBezTo>
                <a:close/>
              </a:path>
            </a:pathLst>
          </a:custGeom>
          <a:solidFill>
            <a:schemeClr val="accent1"/>
          </a:solidFill>
          <a:ln w="9525" algn="ctr">
            <a:solidFill>
              <a:schemeClr val="tx1"/>
            </a:solidFill>
            <a:miter lim="800000"/>
            <a:headEnd/>
            <a:tailEnd/>
          </a:ln>
          <a:effectLst/>
        </p:spPr>
        <p:txBody>
          <a:bodyPr wrap="none" anchor="ctr"/>
          <a:lstStyle/>
          <a:p>
            <a:endParaRPr lang="zh-CN" altLang="en-US"/>
          </a:p>
        </p:txBody>
      </p:sp>
    </p:spTree>
  </p:cSld>
  <p:clrMapOvr>
    <a:masterClrMapping/>
  </p:clrMapOvr>
  <p:transition spd="slow"/>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日期占位符 3"/>
          <p:cNvSpPr>
            <a:spLocks noGrp="1"/>
          </p:cNvSpPr>
          <p:nvPr>
            <p:ph type="dt" sz="quarter" idx="4294967295"/>
          </p:nvPr>
        </p:nvSpPr>
        <p:spPr>
          <a:xfrm>
            <a:off x="5929313" y="6400800"/>
            <a:ext cx="1057275" cy="1195388"/>
          </a:xfrm>
          <a:prstGeom prst="rect">
            <a:avLst/>
          </a:prstGeom>
          <a:noFill/>
        </p:spPr>
        <p:txBody>
          <a:bodyPr/>
          <a:lstStyle/>
          <a:p>
            <a:pPr defTabSz="801688"/>
            <a:r>
              <a:rPr lang="de-DE" altLang="zh-CN"/>
              <a:t>Page </a:t>
            </a:r>
            <a:fld id="{CB87C25E-2229-4727-87A2-AEACC427328E}" type="slidenum">
              <a:rPr lang="de-DE" altLang="zh-CN"/>
              <a:pPr defTabSz="801688"/>
              <a:t>2</a:t>
            </a:fld>
            <a:endParaRPr lang="en-GB" altLang="zh-CN"/>
          </a:p>
        </p:txBody>
      </p:sp>
      <p:sp>
        <p:nvSpPr>
          <p:cNvPr id="30723" name="Rectangle 2"/>
          <p:cNvSpPr>
            <a:spLocks noGrp="1" noChangeArrowheads="1"/>
          </p:cNvSpPr>
          <p:nvPr>
            <p:ph type="title"/>
          </p:nvPr>
        </p:nvSpPr>
        <p:spPr>
          <a:xfrm>
            <a:off x="539552" y="620688"/>
            <a:ext cx="6850062" cy="630238"/>
          </a:xfrm>
        </p:spPr>
        <p:txBody>
          <a:bodyPr/>
          <a:lstStyle/>
          <a:p>
            <a:pPr marL="323850" indent="-323850" defTabSz="784225">
              <a:lnSpc>
                <a:spcPct val="100000"/>
              </a:lnSpc>
              <a:spcBef>
                <a:spcPct val="50000"/>
              </a:spcBef>
            </a:pPr>
            <a:r>
              <a:rPr lang="zh-CN" altLang="en-US" sz="3600" b="1" dirty="0" smtClean="0">
                <a:solidFill>
                  <a:schemeClr val="tx2"/>
                </a:solidFill>
                <a:latin typeface="+mj-ea"/>
              </a:rPr>
              <a:t>软件升级指导</a:t>
            </a:r>
          </a:p>
        </p:txBody>
      </p:sp>
      <p:sp>
        <p:nvSpPr>
          <p:cNvPr id="30724" name="Rectangle 3"/>
          <p:cNvSpPr>
            <a:spLocks noGrp="1" noChangeArrowheads="1"/>
          </p:cNvSpPr>
          <p:nvPr>
            <p:ph type="body" idx="1"/>
          </p:nvPr>
        </p:nvSpPr>
        <p:spPr>
          <a:xfrm>
            <a:off x="611560" y="1340768"/>
            <a:ext cx="7519937" cy="4163789"/>
          </a:xfrm>
        </p:spPr>
        <p:txBody>
          <a:bodyPr/>
          <a:lstStyle/>
          <a:p>
            <a:pPr marL="323850" indent="-323850" defTabSz="784225" eaLnBrk="1" hangingPunct="1">
              <a:buNone/>
            </a:pPr>
            <a:r>
              <a:rPr lang="zh-CN" altLang="en-ZA" sz="2800" b="1" dirty="0" smtClean="0">
                <a:latin typeface="华文细黑" pitchFamily="2" charset="-122"/>
                <a:ea typeface="华文细黑" pitchFamily="2" charset="-122"/>
              </a:rPr>
              <a:t>在升级单板软件前</a:t>
            </a:r>
            <a:r>
              <a:rPr lang="en-ZA" altLang="zh-CN" sz="2800" b="1" dirty="0" smtClean="0">
                <a:latin typeface="华文细黑" pitchFamily="2" charset="-122"/>
                <a:ea typeface="华文细黑" pitchFamily="2" charset="-122"/>
              </a:rPr>
              <a:t>,</a:t>
            </a:r>
            <a:r>
              <a:rPr lang="zh-CN" altLang="en-ZA" sz="2800" b="1" dirty="0" smtClean="0">
                <a:latin typeface="华文细黑" pitchFamily="2" charset="-122"/>
                <a:ea typeface="华文细黑" pitchFamily="2" charset="-122"/>
              </a:rPr>
              <a:t>务必做到以下几点</a:t>
            </a:r>
            <a:r>
              <a:rPr lang="en-ZA" altLang="zh-CN" sz="2800" b="1" dirty="0" smtClean="0">
                <a:latin typeface="华文细黑" pitchFamily="2" charset="-122"/>
                <a:ea typeface="华文细黑" pitchFamily="2" charset="-122"/>
              </a:rPr>
              <a:t>: </a:t>
            </a:r>
          </a:p>
          <a:p>
            <a:pPr marL="323850" indent="-323850" defTabSz="784225" eaLnBrk="1" hangingPunct="1">
              <a:buClr>
                <a:schemeClr val="tx1"/>
              </a:buClr>
              <a:buFont typeface="Wingdings" pitchFamily="2" charset="2"/>
              <a:buChar char="l"/>
            </a:pPr>
            <a:r>
              <a:rPr lang="zh-CN" altLang="en-US" sz="2000" b="0" dirty="0" smtClean="0">
                <a:latin typeface="华文细黑" pitchFamily="2" charset="-122"/>
                <a:ea typeface="华文细黑" pitchFamily="2" charset="-122"/>
              </a:rPr>
              <a:t>升级之前确保你已经安装了客户端软件</a:t>
            </a:r>
            <a:endParaRPr lang="en-US" altLang="zh-CN" sz="2000" b="0" dirty="0" smtClean="0">
              <a:latin typeface="华文细黑" pitchFamily="2" charset="-122"/>
              <a:ea typeface="华文细黑" pitchFamily="2" charset="-122"/>
            </a:endParaRPr>
          </a:p>
          <a:p>
            <a:pPr marL="323850" indent="-323850" defTabSz="784225" eaLnBrk="1" hangingPunct="1">
              <a:buClr>
                <a:schemeClr val="tx1"/>
              </a:buClr>
              <a:buFont typeface="Wingdings" pitchFamily="2" charset="2"/>
              <a:buChar char="l"/>
            </a:pPr>
            <a:r>
              <a:rPr lang="zh-CN" altLang="en-US" sz="2000" b="0" dirty="0" smtClean="0">
                <a:latin typeface="华文细黑" pitchFamily="2" charset="-122"/>
                <a:ea typeface="华文细黑" pitchFamily="2" charset="-122"/>
              </a:rPr>
              <a:t>升级之前确保你已经关闭了客户端程序</a:t>
            </a:r>
            <a:endParaRPr lang="en-US" altLang="zh-CN" sz="2000" b="0" dirty="0" smtClean="0">
              <a:latin typeface="华文细黑" pitchFamily="2" charset="-122"/>
              <a:ea typeface="华文细黑" pitchFamily="2" charset="-122"/>
            </a:endParaRPr>
          </a:p>
          <a:p>
            <a:pPr marL="323850" indent="-323850" defTabSz="784225" eaLnBrk="1" hangingPunct="1">
              <a:buClr>
                <a:schemeClr val="tx1"/>
              </a:buClr>
              <a:buFont typeface="Wingdings" pitchFamily="2" charset="2"/>
              <a:buChar char="l"/>
            </a:pPr>
            <a:r>
              <a:rPr lang="zh-CN" altLang="en-ZA" sz="2000" b="0" dirty="0" smtClean="0">
                <a:latin typeface="华文细黑" pitchFamily="2" charset="-122"/>
                <a:ea typeface="华文细黑" pitchFamily="2" charset="-122"/>
              </a:rPr>
              <a:t>升级后的版本</a:t>
            </a:r>
            <a:r>
              <a:rPr lang="en-ZA" altLang="zh-CN" sz="2000" b="0" dirty="0" smtClean="0">
                <a:latin typeface="华文细黑" pitchFamily="2" charset="-122"/>
                <a:ea typeface="华文细黑" pitchFamily="2" charset="-122"/>
              </a:rPr>
              <a:t>,</a:t>
            </a:r>
            <a:r>
              <a:rPr lang="zh-CN" altLang="en-ZA" sz="2000" b="0" dirty="0" smtClean="0">
                <a:latin typeface="华文细黑" pitchFamily="2" charset="-122"/>
                <a:ea typeface="华文细黑" pitchFamily="2" charset="-122"/>
              </a:rPr>
              <a:t>数据卡在</a:t>
            </a:r>
            <a:r>
              <a:rPr lang="en-ZA" altLang="zh-CN" sz="2000" b="0" dirty="0" smtClean="0">
                <a:latin typeface="华文细黑" pitchFamily="2" charset="-122"/>
                <a:ea typeface="华文细黑" pitchFamily="2" charset="-122"/>
              </a:rPr>
              <a:t>Windows2K/XP/Vista</a:t>
            </a:r>
            <a:r>
              <a:rPr lang="zh-CN" altLang="en-ZA" sz="2000" b="0" dirty="0" smtClean="0">
                <a:latin typeface="华文细黑" pitchFamily="2" charset="-122"/>
                <a:ea typeface="华文细黑" pitchFamily="2" charset="-122"/>
              </a:rPr>
              <a:t>或</a:t>
            </a:r>
            <a:r>
              <a:rPr lang="en-ZA" altLang="zh-CN" sz="2000" b="0" smtClean="0">
                <a:latin typeface="华文细黑" pitchFamily="2" charset="-122"/>
                <a:ea typeface="华文细黑" pitchFamily="2" charset="-122"/>
              </a:rPr>
              <a:t>MAC</a:t>
            </a:r>
            <a:r>
              <a:rPr lang="zh-CN" altLang="en-ZA" sz="2000" b="0" smtClean="0">
                <a:latin typeface="华文细黑" pitchFamily="2" charset="-122"/>
                <a:ea typeface="华文细黑" pitchFamily="2" charset="-122"/>
              </a:rPr>
              <a:t>系</a:t>
            </a:r>
            <a:r>
              <a:rPr lang="zh-CN" altLang="en-ZA" sz="2000" b="0" dirty="0" smtClean="0">
                <a:latin typeface="华文细黑" pitchFamily="2" charset="-122"/>
                <a:ea typeface="华文细黑" pitchFamily="2" charset="-122"/>
              </a:rPr>
              <a:t>统下正常使用</a:t>
            </a:r>
            <a:r>
              <a:rPr lang="en-ZA" altLang="zh-CN" sz="2000" b="0" dirty="0" smtClean="0">
                <a:latin typeface="华文细黑" pitchFamily="2" charset="-122"/>
                <a:ea typeface="华文细黑" pitchFamily="2" charset="-122"/>
              </a:rPr>
              <a:t>.</a:t>
            </a:r>
          </a:p>
          <a:p>
            <a:pPr marL="323850" indent="-323850" defTabSz="784225" eaLnBrk="1" hangingPunct="1">
              <a:buClr>
                <a:schemeClr val="tx1"/>
              </a:buClr>
              <a:buFont typeface="Wingdings" pitchFamily="2" charset="2"/>
              <a:buChar char="l"/>
            </a:pPr>
            <a:r>
              <a:rPr lang="zh-CN" altLang="en-ZA" sz="2000" b="0" dirty="0" smtClean="0">
                <a:latin typeface="华文细黑" pitchFamily="2" charset="-122"/>
                <a:ea typeface="华文细黑" pitchFamily="2" charset="-122"/>
              </a:rPr>
              <a:t>保证电脑有足够的电量完成升级</a:t>
            </a:r>
            <a:r>
              <a:rPr lang="en-ZA" altLang="zh-CN" sz="2000" b="0" dirty="0" smtClean="0">
                <a:latin typeface="华文细黑" pitchFamily="2" charset="-122"/>
                <a:ea typeface="华文细黑" pitchFamily="2" charset="-122"/>
              </a:rPr>
              <a:t>;</a:t>
            </a:r>
          </a:p>
          <a:p>
            <a:pPr marL="323850" indent="-323850" defTabSz="784225" eaLnBrk="1" hangingPunct="1">
              <a:buClr>
                <a:schemeClr val="tx1"/>
              </a:buClr>
              <a:buFont typeface="Wingdings" pitchFamily="2" charset="2"/>
              <a:buChar char="l"/>
            </a:pPr>
            <a:r>
              <a:rPr lang="zh-CN" altLang="en-ZA" sz="2000" b="0" dirty="0" smtClean="0">
                <a:latin typeface="华文细黑" pitchFamily="2" charset="-122"/>
                <a:ea typeface="华文细黑" pitchFamily="2" charset="-122"/>
              </a:rPr>
              <a:t>升级前确保</a:t>
            </a:r>
            <a:r>
              <a:rPr lang="en-ZA" altLang="zh-CN" sz="2000" b="0" dirty="0" smtClean="0">
                <a:latin typeface="华文细黑" pitchFamily="2" charset="-122"/>
                <a:ea typeface="华文细黑" pitchFamily="2" charset="-122"/>
              </a:rPr>
              <a:t>SIM</a:t>
            </a:r>
            <a:r>
              <a:rPr lang="zh-CN" altLang="en-ZA" sz="2000" b="0" dirty="0" smtClean="0">
                <a:latin typeface="华文细黑" pitchFamily="2" charset="-122"/>
                <a:ea typeface="华文细黑" pitchFamily="2" charset="-122"/>
              </a:rPr>
              <a:t>卡已经拔出来</a:t>
            </a:r>
            <a:r>
              <a:rPr lang="en-ZA" altLang="zh-CN" sz="2000" b="0" dirty="0" smtClean="0">
                <a:latin typeface="华文细黑" pitchFamily="2" charset="-122"/>
                <a:ea typeface="华文细黑" pitchFamily="2" charset="-122"/>
              </a:rPr>
              <a:t>.</a:t>
            </a:r>
          </a:p>
          <a:p>
            <a:pPr marL="323850" indent="-323850" defTabSz="784225" eaLnBrk="1" hangingPunct="1">
              <a:buClr>
                <a:schemeClr val="tx1"/>
              </a:buClr>
              <a:buFont typeface="Wingdings" pitchFamily="2" charset="2"/>
              <a:buChar char="l"/>
            </a:pPr>
            <a:r>
              <a:rPr lang="zh-CN" altLang="en-ZA" sz="2000" b="0" dirty="0" smtClean="0">
                <a:latin typeface="华文细黑" pitchFamily="2" charset="-122"/>
                <a:ea typeface="华文细黑" pitchFamily="2" charset="-122"/>
              </a:rPr>
              <a:t>确保其它应用软件都已经关闭</a:t>
            </a:r>
            <a:r>
              <a:rPr lang="en-ZA" altLang="zh-CN" sz="2000" b="0" dirty="0" smtClean="0">
                <a:latin typeface="华文细黑" pitchFamily="2" charset="-122"/>
                <a:ea typeface="华文细黑" pitchFamily="2" charset="-122"/>
              </a:rPr>
              <a:t>.</a:t>
            </a:r>
          </a:p>
          <a:p>
            <a:pPr marL="323850" indent="-323850" defTabSz="784225" eaLnBrk="1" hangingPunct="1">
              <a:buClr>
                <a:schemeClr val="tx1"/>
              </a:buClr>
              <a:buFont typeface="Wingdings" pitchFamily="2" charset="2"/>
              <a:buChar char="l"/>
            </a:pPr>
            <a:r>
              <a:rPr lang="zh-CN" altLang="en-ZA" sz="2000" b="0" dirty="0" smtClean="0">
                <a:latin typeface="华文细黑" pitchFamily="2" charset="-122"/>
                <a:ea typeface="华文细黑" pitchFamily="2" charset="-122"/>
              </a:rPr>
              <a:t>请确保在升级的过程中数据卡和电脑始终保持连接</a:t>
            </a:r>
            <a:r>
              <a:rPr lang="en-ZA" altLang="zh-CN" sz="2000" b="0" dirty="0" smtClean="0">
                <a:latin typeface="华文细黑" pitchFamily="2" charset="-122"/>
                <a:ea typeface="华文细黑" pitchFamily="2" charset="-122"/>
              </a:rPr>
              <a:t>.</a:t>
            </a:r>
            <a:endParaRPr lang="en-US" altLang="zh-CN" sz="2000" b="0" dirty="0" smtClean="0">
              <a:latin typeface="华文细黑" pitchFamily="2" charset="-122"/>
              <a:ea typeface="华文细黑" pitchFamily="2" charset="-122"/>
            </a:endParaRPr>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67544" y="1628800"/>
            <a:ext cx="2448272" cy="3672408"/>
          </a:xfrm>
        </p:spPr>
        <p:txBody>
          <a:bodyPr/>
          <a:lstStyle/>
          <a:p>
            <a:pPr>
              <a:buNone/>
            </a:pPr>
            <a:r>
              <a:rPr lang="zh-CN" altLang="en-US" sz="2000" b="1" dirty="0" smtClean="0">
                <a:latin typeface="华文细黑" pitchFamily="2" charset="-122"/>
                <a:ea typeface="华文细黑" pitchFamily="2" charset="-122"/>
              </a:rPr>
              <a:t>    在升级单板或后台软件之前，要检查数据卡上电之后设备管理器中连接是否正常，如右图所示</a:t>
            </a:r>
            <a:endParaRPr lang="zh-CN" altLang="en-US" sz="2000" b="1" dirty="0">
              <a:latin typeface="华文细黑" pitchFamily="2" charset="-122"/>
              <a:ea typeface="华文细黑" pitchFamily="2" charset="-122"/>
            </a:endParaRPr>
          </a:p>
        </p:txBody>
      </p:sp>
      <p:sp>
        <p:nvSpPr>
          <p:cNvPr id="4" name="日期占位符 3"/>
          <p:cNvSpPr>
            <a:spLocks noGrp="1"/>
          </p:cNvSpPr>
          <p:nvPr>
            <p:ph type="dt" sz="half" idx="4294967295"/>
          </p:nvPr>
        </p:nvSpPr>
        <p:spPr>
          <a:xfrm>
            <a:off x="5929313" y="6400800"/>
            <a:ext cx="1057275" cy="1195388"/>
          </a:xfrm>
          <a:prstGeom prst="rect">
            <a:avLst/>
          </a:prstGeom>
        </p:spPr>
        <p:txBody>
          <a:bodyPr/>
          <a:lstStyle/>
          <a:p>
            <a:pPr>
              <a:defRPr/>
            </a:pPr>
            <a:r>
              <a:rPr lang="de-DE" altLang="zh-CN" smtClean="0"/>
              <a:t>Page </a:t>
            </a:r>
            <a:fld id="{88E963D7-DE96-4BD1-A6B4-11C24FC60BD1}" type="slidenum">
              <a:rPr lang="de-DE" altLang="zh-CN" smtClean="0"/>
              <a:pPr>
                <a:defRPr/>
              </a:pPr>
              <a:t>3</a:t>
            </a:fld>
            <a:endParaRPr lang="en-GB" altLang="zh-CN"/>
          </a:p>
        </p:txBody>
      </p:sp>
      <p:sp>
        <p:nvSpPr>
          <p:cNvPr id="5" name="Rectangle 2"/>
          <p:cNvSpPr txBox="1">
            <a:spLocks noChangeArrowheads="1"/>
          </p:cNvSpPr>
          <p:nvPr/>
        </p:nvSpPr>
        <p:spPr bwMode="auto">
          <a:xfrm>
            <a:off x="611560" y="404664"/>
            <a:ext cx="7745412" cy="871537"/>
          </a:xfrm>
          <a:prstGeom prst="rect">
            <a:avLst/>
          </a:prstGeom>
          <a:noFill/>
          <a:ln w="9525">
            <a:noFill/>
            <a:miter lim="800000"/>
            <a:headEnd/>
            <a:tailEnd/>
          </a:ln>
        </p:spPr>
        <p:txBody>
          <a:bodyPr vert="horz" wrap="square" lIns="80139" tIns="40069" rIns="80139" bIns="40069" numCol="1" anchor="ctr" anchorCtr="0" compatLnSpc="1">
            <a:prstTxWarp prst="textNoShape">
              <a:avLst/>
            </a:prstTxWarp>
          </a:bodyPr>
          <a:lstStyle/>
          <a:p>
            <a:pPr marL="323850" marR="0" lvl="0" indent="-323850" algn="l" defTabSz="784225" rtl="0" eaLnBrk="0" fontAlgn="base" latinLnBrk="0" hangingPunct="0">
              <a:lnSpc>
                <a:spcPct val="100000"/>
              </a:lnSpc>
              <a:spcBef>
                <a:spcPct val="50000"/>
              </a:spcBef>
              <a:spcAft>
                <a:spcPct val="0"/>
              </a:spcAft>
              <a:buClrTx/>
              <a:buSzTx/>
              <a:buFontTx/>
              <a:buNone/>
              <a:tabLst/>
              <a:defRPr/>
            </a:pPr>
            <a:r>
              <a:rPr kumimoji="0" lang="zh-CN" altLang="en-US" sz="3600" b="1" i="0" u="none" strike="noStrike" kern="0" cap="none" spc="0" normalizeH="0" baseline="0" noProof="0" dirty="0" smtClean="0">
                <a:ln>
                  <a:noFill/>
                </a:ln>
                <a:solidFill>
                  <a:schemeClr val="tx2"/>
                </a:solidFill>
                <a:effectLst/>
                <a:uLnTx/>
                <a:uFillTx/>
                <a:latin typeface="+mj-ea"/>
                <a:ea typeface="+mj-ea"/>
                <a:cs typeface="+mj-cs"/>
              </a:rPr>
              <a:t>软件升级指导</a:t>
            </a:r>
          </a:p>
        </p:txBody>
      </p:sp>
      <p:pic>
        <p:nvPicPr>
          <p:cNvPr id="1028" name="Picture 4"/>
          <p:cNvPicPr>
            <a:picLocks noChangeAspect="1" noChangeArrowheads="1"/>
          </p:cNvPicPr>
          <p:nvPr/>
        </p:nvPicPr>
        <p:blipFill>
          <a:blip r:embed="rId2" cstate="print"/>
          <a:srcRect/>
          <a:stretch>
            <a:fillRect/>
          </a:stretch>
        </p:blipFill>
        <p:spPr bwMode="auto">
          <a:xfrm>
            <a:off x="3059832" y="1412776"/>
            <a:ext cx="5524385" cy="4608512"/>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日期占位符 3"/>
          <p:cNvSpPr>
            <a:spLocks noGrp="1"/>
          </p:cNvSpPr>
          <p:nvPr>
            <p:ph type="dt" sz="quarter" idx="4294967295"/>
          </p:nvPr>
        </p:nvSpPr>
        <p:spPr>
          <a:xfrm>
            <a:off x="5929313" y="6400800"/>
            <a:ext cx="1057275" cy="1195388"/>
          </a:xfrm>
          <a:prstGeom prst="rect">
            <a:avLst/>
          </a:prstGeom>
          <a:noFill/>
        </p:spPr>
        <p:txBody>
          <a:bodyPr/>
          <a:lstStyle/>
          <a:p>
            <a:pPr defTabSz="801688"/>
            <a:r>
              <a:rPr lang="de-DE" altLang="zh-CN"/>
              <a:t>Page </a:t>
            </a:r>
            <a:fld id="{F845545C-1DDD-4CBA-8A09-A452BC928640}" type="slidenum">
              <a:rPr lang="de-DE" altLang="zh-CN"/>
              <a:pPr defTabSz="801688"/>
              <a:t>4</a:t>
            </a:fld>
            <a:endParaRPr lang="en-GB" altLang="zh-CN"/>
          </a:p>
        </p:txBody>
      </p:sp>
      <p:sp>
        <p:nvSpPr>
          <p:cNvPr id="31747" name="Rectangle 2"/>
          <p:cNvSpPr>
            <a:spLocks noGrp="1" noChangeArrowheads="1"/>
          </p:cNvSpPr>
          <p:nvPr>
            <p:ph type="title"/>
          </p:nvPr>
        </p:nvSpPr>
        <p:spPr>
          <a:xfrm>
            <a:off x="611560" y="620688"/>
            <a:ext cx="6850062" cy="630238"/>
          </a:xfrm>
        </p:spPr>
        <p:txBody>
          <a:bodyPr/>
          <a:lstStyle/>
          <a:p>
            <a:pPr marL="323850" indent="-323850" defTabSz="784225">
              <a:lnSpc>
                <a:spcPct val="100000"/>
              </a:lnSpc>
              <a:spcBef>
                <a:spcPct val="50000"/>
              </a:spcBef>
            </a:pPr>
            <a:r>
              <a:rPr lang="zh-CN" altLang="en-US" sz="3600" b="1" dirty="0" smtClean="0">
                <a:solidFill>
                  <a:schemeClr val="tx2"/>
                </a:solidFill>
                <a:latin typeface="+mj-ea"/>
              </a:rPr>
              <a:t>软件升级指导</a:t>
            </a:r>
          </a:p>
        </p:txBody>
      </p:sp>
      <p:sp>
        <p:nvSpPr>
          <p:cNvPr id="31748" name="Rectangle 3"/>
          <p:cNvSpPr>
            <a:spLocks noGrp="1" noChangeArrowheads="1"/>
          </p:cNvSpPr>
          <p:nvPr>
            <p:ph type="body" idx="1"/>
          </p:nvPr>
        </p:nvSpPr>
        <p:spPr>
          <a:xfrm>
            <a:off x="611188" y="1341439"/>
            <a:ext cx="7849244" cy="1871537"/>
          </a:xfrm>
        </p:spPr>
        <p:txBody>
          <a:bodyPr/>
          <a:lstStyle/>
          <a:p>
            <a:pPr marL="381000" indent="-381000" defTabSz="784225" eaLnBrk="1" hangingPunct="1">
              <a:buNone/>
            </a:pPr>
            <a:r>
              <a:rPr lang="zh-CN" altLang="en-US" sz="2800" b="1" dirty="0" smtClean="0">
                <a:latin typeface="+mj-ea"/>
                <a:ea typeface="+mj-ea"/>
              </a:rPr>
              <a:t>单板软件升级</a:t>
            </a:r>
          </a:p>
          <a:p>
            <a:pPr marL="381000" indent="-381000" defTabSz="784225" eaLnBrk="1" hangingPunct="1">
              <a:buClr>
                <a:schemeClr val="tx1"/>
              </a:buClr>
              <a:buFontTx/>
              <a:buNone/>
            </a:pPr>
            <a:r>
              <a:rPr lang="en-US" altLang="zh-CN" sz="2000" b="0" dirty="0" smtClean="0">
                <a:latin typeface="华文细黑" pitchFamily="2" charset="-122"/>
                <a:ea typeface="华文细黑" pitchFamily="2" charset="-122"/>
              </a:rPr>
              <a:t>1.</a:t>
            </a:r>
            <a:r>
              <a:rPr lang="zh-CN" altLang="en-US" sz="2000" b="0" dirty="0" smtClean="0">
                <a:latin typeface="华文细黑" pitchFamily="2" charset="-122"/>
                <a:ea typeface="华文细黑" pitchFamily="2" charset="-122"/>
              </a:rPr>
              <a:t>待数据卡上电，端口识别完毕。双击升级</a:t>
            </a:r>
            <a:r>
              <a:rPr lang="en-US" altLang="zh-CN" sz="2000" b="0" dirty="0" smtClean="0">
                <a:latin typeface="华文细黑" pitchFamily="2" charset="-122"/>
                <a:ea typeface="华文细黑" pitchFamily="2" charset="-122"/>
              </a:rPr>
              <a:t>.exe</a:t>
            </a:r>
            <a:r>
              <a:rPr lang="zh-CN" altLang="en-US" sz="2000" b="0" dirty="0" smtClean="0">
                <a:latin typeface="华文细黑" pitchFamily="2" charset="-122"/>
                <a:ea typeface="华文细黑" pitchFamily="2" charset="-122"/>
              </a:rPr>
              <a:t>文件，初始化界面如下，选择“开始”进行下一步</a:t>
            </a:r>
            <a:r>
              <a:rPr lang="zh-CN" altLang="en-US" sz="2000" dirty="0" smtClean="0">
                <a:latin typeface="华文细黑" pitchFamily="2" charset="-122"/>
                <a:ea typeface="华文细黑" pitchFamily="2" charset="-122"/>
              </a:rPr>
              <a:t> </a:t>
            </a:r>
          </a:p>
        </p:txBody>
      </p:sp>
      <p:pic>
        <p:nvPicPr>
          <p:cNvPr id="31750" name="Picture 6"/>
          <p:cNvPicPr>
            <a:picLocks noChangeAspect="1" noChangeArrowheads="1"/>
          </p:cNvPicPr>
          <p:nvPr/>
        </p:nvPicPr>
        <p:blipFill>
          <a:blip r:embed="rId2" cstate="print"/>
          <a:srcRect/>
          <a:stretch>
            <a:fillRect/>
          </a:stretch>
        </p:blipFill>
        <p:spPr bwMode="auto">
          <a:xfrm>
            <a:off x="5436096" y="836712"/>
            <a:ext cx="953486" cy="1152128"/>
          </a:xfrm>
          <a:prstGeom prst="rect">
            <a:avLst/>
          </a:prstGeom>
          <a:noFill/>
          <a:ln w="9525" cap="flat" cmpd="sng" algn="ctr">
            <a:noFill/>
            <a:prstDash val="solid"/>
            <a:miter lim="800000"/>
            <a:headEnd type="none" w="med" len="med"/>
            <a:tailEnd type="none" w="med" len="med"/>
          </a:ln>
        </p:spPr>
      </p:pic>
      <p:pic>
        <p:nvPicPr>
          <p:cNvPr id="31751" name="Picture 7"/>
          <p:cNvPicPr>
            <a:picLocks noChangeAspect="1" noChangeArrowheads="1"/>
          </p:cNvPicPr>
          <p:nvPr/>
        </p:nvPicPr>
        <p:blipFill>
          <a:blip r:embed="rId3" cstate="print"/>
          <a:srcRect/>
          <a:stretch>
            <a:fillRect/>
          </a:stretch>
        </p:blipFill>
        <p:spPr bwMode="auto">
          <a:xfrm>
            <a:off x="755576" y="2780928"/>
            <a:ext cx="3582398" cy="2880320"/>
          </a:xfrm>
          <a:prstGeom prst="rect">
            <a:avLst/>
          </a:prstGeom>
          <a:noFill/>
          <a:ln w="9525" cap="flat" cmpd="sng" algn="ctr">
            <a:noFill/>
            <a:prstDash val="solid"/>
            <a:miter lim="800000"/>
            <a:headEnd type="none" w="med" len="med"/>
            <a:tailEnd type="none" w="med" len="med"/>
          </a:ln>
        </p:spPr>
      </p:pic>
      <p:pic>
        <p:nvPicPr>
          <p:cNvPr id="9" name="Picture 4"/>
          <p:cNvPicPr>
            <a:picLocks noChangeAspect="1" noChangeArrowheads="1"/>
          </p:cNvPicPr>
          <p:nvPr/>
        </p:nvPicPr>
        <p:blipFill>
          <a:blip r:embed="rId4" cstate="print"/>
          <a:srcRect/>
          <a:stretch>
            <a:fillRect/>
          </a:stretch>
        </p:blipFill>
        <p:spPr bwMode="auto">
          <a:xfrm>
            <a:off x="4427984" y="2780928"/>
            <a:ext cx="3816424" cy="2952328"/>
          </a:xfrm>
          <a:prstGeom prst="rect">
            <a:avLst/>
          </a:prstGeom>
          <a:noFill/>
          <a:ln w="9525" algn="ctr">
            <a:noFill/>
            <a:miter lim="800000"/>
            <a:headEnd/>
            <a:tailEnd/>
          </a:ln>
        </p:spPr>
      </p:pic>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日期占位符 3"/>
          <p:cNvSpPr>
            <a:spLocks noGrp="1"/>
          </p:cNvSpPr>
          <p:nvPr>
            <p:ph type="dt" sz="quarter" idx="4294967295"/>
          </p:nvPr>
        </p:nvSpPr>
        <p:spPr>
          <a:xfrm>
            <a:off x="5929313" y="6400800"/>
            <a:ext cx="1057275" cy="1195388"/>
          </a:xfrm>
          <a:prstGeom prst="rect">
            <a:avLst/>
          </a:prstGeom>
          <a:noFill/>
        </p:spPr>
        <p:txBody>
          <a:bodyPr/>
          <a:lstStyle/>
          <a:p>
            <a:pPr defTabSz="801688"/>
            <a:r>
              <a:rPr lang="de-DE" altLang="zh-CN"/>
              <a:t>Page </a:t>
            </a:r>
            <a:fld id="{F845545C-1DDD-4CBA-8A09-A452BC928640}" type="slidenum">
              <a:rPr lang="de-DE" altLang="zh-CN"/>
              <a:pPr defTabSz="801688"/>
              <a:t>5</a:t>
            </a:fld>
            <a:endParaRPr lang="en-GB" altLang="zh-CN"/>
          </a:p>
        </p:txBody>
      </p:sp>
      <p:sp>
        <p:nvSpPr>
          <p:cNvPr id="31747" name="Rectangle 2"/>
          <p:cNvSpPr>
            <a:spLocks noGrp="1" noChangeArrowheads="1"/>
          </p:cNvSpPr>
          <p:nvPr>
            <p:ph type="title"/>
          </p:nvPr>
        </p:nvSpPr>
        <p:spPr/>
        <p:txBody>
          <a:bodyPr/>
          <a:lstStyle/>
          <a:p>
            <a:pPr eaLnBrk="1" hangingPunct="1"/>
            <a:r>
              <a:rPr lang="zh-CN" altLang="en-US" sz="3600" b="1" dirty="0" smtClean="0">
                <a:solidFill>
                  <a:schemeClr val="tx2"/>
                </a:solidFill>
                <a:latin typeface="+mj-ea"/>
              </a:rPr>
              <a:t>软件升级指导</a:t>
            </a:r>
            <a:endParaRPr lang="zh-CN" altLang="en-US" sz="3600" b="1" dirty="0" smtClean="0">
              <a:ea typeface="MS PGothic" pitchFamily="34" charset="-128"/>
            </a:endParaRPr>
          </a:p>
        </p:txBody>
      </p:sp>
      <p:sp>
        <p:nvSpPr>
          <p:cNvPr id="31748" name="Rectangle 3"/>
          <p:cNvSpPr>
            <a:spLocks noGrp="1" noChangeArrowheads="1"/>
          </p:cNvSpPr>
          <p:nvPr>
            <p:ph type="body" idx="1"/>
          </p:nvPr>
        </p:nvSpPr>
        <p:spPr>
          <a:xfrm>
            <a:off x="611560" y="1268760"/>
            <a:ext cx="2520652" cy="575393"/>
          </a:xfrm>
        </p:spPr>
        <p:txBody>
          <a:bodyPr/>
          <a:lstStyle/>
          <a:p>
            <a:pPr marL="381000" indent="-381000" defTabSz="784225" eaLnBrk="1" hangingPunct="1">
              <a:buNone/>
            </a:pPr>
            <a:r>
              <a:rPr lang="zh-CN" altLang="en-US" sz="2800" b="1" dirty="0" smtClean="0">
                <a:latin typeface="+mj-ea"/>
                <a:ea typeface="+mj-ea"/>
              </a:rPr>
              <a:t>单板软件升级</a:t>
            </a:r>
          </a:p>
        </p:txBody>
      </p:sp>
      <p:pic>
        <p:nvPicPr>
          <p:cNvPr id="2050" name="Picture 2"/>
          <p:cNvPicPr>
            <a:picLocks noChangeAspect="1" noChangeArrowheads="1"/>
          </p:cNvPicPr>
          <p:nvPr/>
        </p:nvPicPr>
        <p:blipFill>
          <a:blip r:embed="rId2" cstate="print"/>
          <a:srcRect/>
          <a:stretch>
            <a:fillRect/>
          </a:stretch>
        </p:blipFill>
        <p:spPr bwMode="auto">
          <a:xfrm>
            <a:off x="4283968" y="2852936"/>
            <a:ext cx="3547342" cy="2808312"/>
          </a:xfrm>
          <a:prstGeom prst="rect">
            <a:avLst/>
          </a:prstGeom>
          <a:noFill/>
          <a:ln w="9525">
            <a:noFill/>
            <a:miter lim="800000"/>
            <a:headEnd/>
            <a:tailEnd/>
          </a:ln>
        </p:spPr>
      </p:pic>
      <p:pic>
        <p:nvPicPr>
          <p:cNvPr id="10" name="Picture 7"/>
          <p:cNvPicPr>
            <a:picLocks noChangeAspect="1" noChangeArrowheads="1"/>
          </p:cNvPicPr>
          <p:nvPr/>
        </p:nvPicPr>
        <p:blipFill>
          <a:blip r:embed="rId3" cstate="print"/>
          <a:srcRect/>
          <a:stretch>
            <a:fillRect/>
          </a:stretch>
        </p:blipFill>
        <p:spPr bwMode="auto">
          <a:xfrm>
            <a:off x="827584" y="2852936"/>
            <a:ext cx="3420380" cy="2736304"/>
          </a:xfrm>
          <a:prstGeom prst="rect">
            <a:avLst/>
          </a:prstGeom>
          <a:noFill/>
          <a:ln w="9525" cap="flat" cmpd="sng" algn="ctr">
            <a:noFill/>
            <a:prstDash val="solid"/>
            <a:miter lim="800000"/>
            <a:headEnd type="none" w="med" len="med"/>
            <a:tailEnd type="none" w="med" len="med"/>
          </a:ln>
        </p:spPr>
      </p:pic>
      <p:sp>
        <p:nvSpPr>
          <p:cNvPr id="11" name="TextBox 10"/>
          <p:cNvSpPr txBox="1"/>
          <p:nvPr/>
        </p:nvSpPr>
        <p:spPr>
          <a:xfrm>
            <a:off x="683568" y="1916832"/>
            <a:ext cx="7056784" cy="707886"/>
          </a:xfrm>
          <a:prstGeom prst="rect">
            <a:avLst/>
          </a:prstGeom>
          <a:noFill/>
        </p:spPr>
        <p:txBody>
          <a:bodyPr wrap="square" rtlCol="0">
            <a:spAutoFit/>
          </a:bodyPr>
          <a:lstStyle/>
          <a:p>
            <a:r>
              <a:rPr lang="en-US" altLang="zh-CN" sz="2000" dirty="0" smtClean="0">
                <a:solidFill>
                  <a:schemeClr val="tx1"/>
                </a:solidFill>
                <a:latin typeface="华文细黑" pitchFamily="2" charset="-122"/>
                <a:ea typeface="华文细黑" pitchFamily="2" charset="-122"/>
              </a:rPr>
              <a:t>2.</a:t>
            </a:r>
            <a:r>
              <a:rPr lang="zh-CN" altLang="en-US" sz="2000" dirty="0" smtClean="0">
                <a:solidFill>
                  <a:schemeClr val="tx1"/>
                </a:solidFill>
                <a:latin typeface="华文细黑" pitchFamily="2" charset="-122"/>
                <a:ea typeface="华文细黑" pitchFamily="2" charset="-122"/>
              </a:rPr>
              <a:t>升级软件自动查找设备</a:t>
            </a:r>
            <a:r>
              <a:rPr lang="en-US" altLang="zh-CN" sz="2000" dirty="0" smtClean="0">
                <a:solidFill>
                  <a:schemeClr val="tx1"/>
                </a:solidFill>
                <a:latin typeface="华文细黑" pitchFamily="2" charset="-122"/>
                <a:ea typeface="华文细黑" pitchFamily="2" charset="-122"/>
              </a:rPr>
              <a:t>--</a:t>
            </a:r>
            <a:r>
              <a:rPr lang="zh-CN" altLang="en-US" sz="2000" dirty="0" smtClean="0">
                <a:solidFill>
                  <a:schemeClr val="tx1"/>
                </a:solidFill>
                <a:latin typeface="华文细黑" pitchFamily="2" charset="-122"/>
                <a:ea typeface="华文细黑" pitchFamily="2" charset="-122"/>
              </a:rPr>
              <a:t>搜索端口</a:t>
            </a:r>
            <a:r>
              <a:rPr lang="en-US" altLang="zh-CN" sz="2000" dirty="0" smtClean="0">
                <a:solidFill>
                  <a:schemeClr val="tx1"/>
                </a:solidFill>
                <a:latin typeface="华文细黑" pitchFamily="2" charset="-122"/>
                <a:ea typeface="华文细黑" pitchFamily="2" charset="-122"/>
              </a:rPr>
              <a:t>--</a:t>
            </a:r>
            <a:r>
              <a:rPr lang="zh-CN" altLang="en-US" sz="2000" dirty="0" smtClean="0">
                <a:solidFill>
                  <a:schemeClr val="tx1"/>
                </a:solidFill>
                <a:latin typeface="华文细黑" pitchFamily="2" charset="-122"/>
                <a:ea typeface="华文细黑" pitchFamily="2" charset="-122"/>
              </a:rPr>
              <a:t>下载升级程序</a:t>
            </a:r>
            <a:r>
              <a:rPr lang="en-US" altLang="zh-CN" sz="2000" dirty="0" smtClean="0">
                <a:solidFill>
                  <a:schemeClr val="tx1"/>
                </a:solidFill>
                <a:latin typeface="华文细黑" pitchFamily="2" charset="-122"/>
                <a:ea typeface="华文细黑" pitchFamily="2" charset="-122"/>
              </a:rPr>
              <a:t>—</a:t>
            </a:r>
            <a:r>
              <a:rPr lang="zh-CN" altLang="en-US" sz="2000" dirty="0" smtClean="0">
                <a:solidFill>
                  <a:schemeClr val="tx1"/>
                </a:solidFill>
                <a:latin typeface="华文细黑" pitchFamily="2" charset="-122"/>
                <a:ea typeface="华文细黑" pitchFamily="2" charset="-122"/>
              </a:rPr>
              <a:t>恢复用户信息（这个过程一般会花几分钟）</a:t>
            </a:r>
            <a:endParaRPr lang="zh-CN" altLang="en-US" sz="2000" dirty="0">
              <a:solidFill>
                <a:schemeClr val="tx1"/>
              </a:solidFill>
              <a:latin typeface="华文细黑" pitchFamily="2" charset="-122"/>
              <a:ea typeface="华文细黑" pitchFamily="2" charset="-122"/>
            </a:endParaRPr>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日期占位符 3"/>
          <p:cNvSpPr>
            <a:spLocks noGrp="1"/>
          </p:cNvSpPr>
          <p:nvPr>
            <p:ph type="dt" sz="quarter" idx="4294967295"/>
          </p:nvPr>
        </p:nvSpPr>
        <p:spPr>
          <a:xfrm>
            <a:off x="5929313" y="6400800"/>
            <a:ext cx="1057275" cy="1195388"/>
          </a:xfrm>
          <a:prstGeom prst="rect">
            <a:avLst/>
          </a:prstGeom>
          <a:noFill/>
        </p:spPr>
        <p:txBody>
          <a:bodyPr/>
          <a:lstStyle/>
          <a:p>
            <a:pPr defTabSz="801688"/>
            <a:r>
              <a:rPr lang="de-DE" altLang="zh-CN"/>
              <a:t>Page </a:t>
            </a:r>
            <a:fld id="{D54CB9A7-6E35-4C27-A5C5-5DF9C0413A19}" type="slidenum">
              <a:rPr lang="de-DE" altLang="zh-CN"/>
              <a:pPr defTabSz="801688"/>
              <a:t>6</a:t>
            </a:fld>
            <a:endParaRPr lang="en-GB" altLang="zh-CN"/>
          </a:p>
        </p:txBody>
      </p:sp>
      <p:sp>
        <p:nvSpPr>
          <p:cNvPr id="32771" name="Rectangle 2"/>
          <p:cNvSpPr>
            <a:spLocks noGrp="1" noChangeArrowheads="1"/>
          </p:cNvSpPr>
          <p:nvPr>
            <p:ph type="title"/>
          </p:nvPr>
        </p:nvSpPr>
        <p:spPr>
          <a:xfrm>
            <a:off x="611560" y="260648"/>
            <a:ext cx="7745412" cy="871538"/>
          </a:xfrm>
        </p:spPr>
        <p:txBody>
          <a:bodyPr/>
          <a:lstStyle/>
          <a:p>
            <a:pPr eaLnBrk="1" hangingPunct="1"/>
            <a:r>
              <a:rPr lang="zh-CN" altLang="en-US" sz="3600" dirty="0" smtClean="0">
                <a:solidFill>
                  <a:schemeClr val="tx2"/>
                </a:solidFill>
                <a:latin typeface="+mj-ea"/>
              </a:rPr>
              <a:t>软件升级指导</a:t>
            </a:r>
            <a:endParaRPr lang="zh-CN" altLang="en-US" sz="3600" b="1" dirty="0" smtClean="0">
              <a:ea typeface="MS PGothic" pitchFamily="34" charset="-128"/>
            </a:endParaRPr>
          </a:p>
        </p:txBody>
      </p:sp>
      <p:sp>
        <p:nvSpPr>
          <p:cNvPr id="32772" name="Rectangle 3"/>
          <p:cNvSpPr>
            <a:spLocks noGrp="1" noChangeArrowheads="1"/>
          </p:cNvSpPr>
          <p:nvPr>
            <p:ph type="body" idx="1"/>
          </p:nvPr>
        </p:nvSpPr>
        <p:spPr>
          <a:xfrm>
            <a:off x="755576" y="1844824"/>
            <a:ext cx="6408712" cy="792087"/>
          </a:xfrm>
        </p:spPr>
        <p:txBody>
          <a:bodyPr/>
          <a:lstStyle/>
          <a:p>
            <a:pPr marL="381000" indent="-381000" defTabSz="784225" eaLnBrk="1" hangingPunct="1">
              <a:buClr>
                <a:schemeClr val="tx1"/>
              </a:buClr>
              <a:buFontTx/>
              <a:buNone/>
            </a:pPr>
            <a:r>
              <a:rPr lang="en-US" altLang="zh-CN" b="0" dirty="0" smtClean="0">
                <a:latin typeface="华文细黑" pitchFamily="2" charset="-122"/>
                <a:ea typeface="华文细黑" pitchFamily="2" charset="-122"/>
              </a:rPr>
              <a:t>3.</a:t>
            </a:r>
            <a:r>
              <a:rPr lang="zh-CN" altLang="en-US" b="0" dirty="0" smtClean="0">
                <a:latin typeface="华文细黑" pitchFamily="2" charset="-122"/>
                <a:ea typeface="华文细黑" pitchFamily="2" charset="-122"/>
              </a:rPr>
              <a:t>若整个程序正常进行都最后</a:t>
            </a:r>
            <a:r>
              <a:rPr lang="zh-CN" altLang="en-US" b="0" dirty="0" smtClean="0">
                <a:solidFill>
                  <a:srgbClr val="002060"/>
                </a:solidFill>
                <a:latin typeface="华文细黑" pitchFamily="2" charset="-122"/>
                <a:ea typeface="华文细黑" pitchFamily="2" charset="-122"/>
              </a:rPr>
              <a:t>，</a:t>
            </a:r>
            <a:r>
              <a:rPr lang="zh-CN" altLang="en-US" b="0" dirty="0" smtClean="0">
                <a:latin typeface="华文细黑" pitchFamily="2" charset="-122"/>
                <a:ea typeface="华文细黑" pitchFamily="2" charset="-122"/>
              </a:rPr>
              <a:t>则可完成正常升级。如下图所示</a:t>
            </a:r>
            <a:endParaRPr lang="en-US" altLang="zh-CN" b="0" dirty="0" smtClean="0">
              <a:latin typeface="华文细黑" pitchFamily="2" charset="-122"/>
              <a:ea typeface="华文细黑" pitchFamily="2" charset="-122"/>
            </a:endParaRPr>
          </a:p>
        </p:txBody>
      </p:sp>
      <p:sp>
        <p:nvSpPr>
          <p:cNvPr id="8" name="Rectangle 3"/>
          <p:cNvSpPr txBox="1">
            <a:spLocks noChangeArrowheads="1"/>
          </p:cNvSpPr>
          <p:nvPr/>
        </p:nvSpPr>
        <p:spPr bwMode="auto">
          <a:xfrm>
            <a:off x="683568" y="1124744"/>
            <a:ext cx="2520652" cy="575393"/>
          </a:xfrm>
          <a:prstGeom prst="rect">
            <a:avLst/>
          </a:prstGeom>
          <a:noFill/>
          <a:ln w="9525">
            <a:noFill/>
            <a:miter lim="800000"/>
            <a:headEnd/>
            <a:tailEnd/>
          </a:ln>
        </p:spPr>
        <p:txBody>
          <a:bodyPr vert="horz" wrap="square" lIns="80152" tIns="40076" rIns="80152" bIns="40076" numCol="1" anchor="t" anchorCtr="0" compatLnSpc="1">
            <a:prstTxWarp prst="textNoShape">
              <a:avLst/>
            </a:prstTxWarp>
          </a:bodyPr>
          <a:lstStyle/>
          <a:p>
            <a:pPr marL="381000" marR="0" lvl="0" indent="-381000" algn="l" defTabSz="784225" rtl="0" eaLnBrk="1" fontAlgn="base" latinLnBrk="0" hangingPunct="1">
              <a:lnSpc>
                <a:spcPct val="140000"/>
              </a:lnSpc>
              <a:spcBef>
                <a:spcPct val="0"/>
              </a:spcBef>
              <a:spcAft>
                <a:spcPct val="0"/>
              </a:spcAft>
              <a:buClr>
                <a:schemeClr val="bg2"/>
              </a:buClr>
              <a:buSzPct val="60000"/>
              <a:buFont typeface="Wingdings" pitchFamily="2" charset="2"/>
              <a:buNone/>
              <a:tabLst/>
              <a:defRPr/>
            </a:pPr>
            <a:r>
              <a:rPr kumimoji="0" lang="zh-CN" altLang="en-US" sz="2800" b="1" i="0" u="none" strike="noStrike" kern="0" cap="none" spc="0" normalizeH="0" baseline="0" noProof="0" dirty="0" smtClean="0">
                <a:ln>
                  <a:noFill/>
                </a:ln>
                <a:solidFill>
                  <a:schemeClr val="tx1"/>
                </a:solidFill>
                <a:effectLst/>
                <a:uLnTx/>
                <a:uFillTx/>
                <a:latin typeface="+mj-ea"/>
                <a:ea typeface="+mj-ea"/>
                <a:cs typeface="+mn-cs"/>
              </a:rPr>
              <a:t>单板软件升级</a:t>
            </a:r>
          </a:p>
        </p:txBody>
      </p:sp>
      <p:pic>
        <p:nvPicPr>
          <p:cNvPr id="7" name="Picture 2"/>
          <p:cNvPicPr>
            <a:picLocks noChangeAspect="1" noChangeArrowheads="1"/>
          </p:cNvPicPr>
          <p:nvPr/>
        </p:nvPicPr>
        <p:blipFill>
          <a:blip r:embed="rId2" cstate="print"/>
          <a:srcRect/>
          <a:stretch>
            <a:fillRect/>
          </a:stretch>
        </p:blipFill>
        <p:spPr bwMode="auto">
          <a:xfrm>
            <a:off x="1835696" y="2708920"/>
            <a:ext cx="4968552" cy="3438444"/>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日期占位符 3"/>
          <p:cNvSpPr>
            <a:spLocks noGrp="1"/>
          </p:cNvSpPr>
          <p:nvPr>
            <p:ph type="dt" sz="quarter" idx="4294967295"/>
          </p:nvPr>
        </p:nvSpPr>
        <p:spPr>
          <a:xfrm>
            <a:off x="5929313" y="6400800"/>
            <a:ext cx="1057275" cy="1195388"/>
          </a:xfrm>
          <a:prstGeom prst="rect">
            <a:avLst/>
          </a:prstGeom>
          <a:noFill/>
        </p:spPr>
        <p:txBody>
          <a:bodyPr/>
          <a:lstStyle/>
          <a:p>
            <a:pPr defTabSz="801688"/>
            <a:r>
              <a:rPr lang="de-DE" altLang="zh-CN"/>
              <a:t>Page </a:t>
            </a:r>
            <a:fld id="{784FA57C-0683-4DE0-90B5-FC954D5D137B}" type="slidenum">
              <a:rPr lang="de-DE" altLang="zh-CN"/>
              <a:pPr defTabSz="801688"/>
              <a:t>7</a:t>
            </a:fld>
            <a:endParaRPr lang="en-GB" altLang="zh-CN"/>
          </a:p>
        </p:txBody>
      </p:sp>
      <p:sp>
        <p:nvSpPr>
          <p:cNvPr id="36868" name="Rectangle 3"/>
          <p:cNvSpPr>
            <a:spLocks noGrp="1" noChangeArrowheads="1"/>
          </p:cNvSpPr>
          <p:nvPr>
            <p:ph type="body" idx="1"/>
          </p:nvPr>
        </p:nvSpPr>
        <p:spPr>
          <a:xfrm>
            <a:off x="611560" y="836712"/>
            <a:ext cx="2736229" cy="720750"/>
          </a:xfrm>
        </p:spPr>
        <p:txBody>
          <a:bodyPr/>
          <a:lstStyle/>
          <a:p>
            <a:pPr marL="323850" indent="-323850" defTabSz="784225" eaLnBrk="1" hangingPunct="1">
              <a:buClr>
                <a:schemeClr val="tx1"/>
              </a:buClr>
              <a:buNone/>
            </a:pPr>
            <a:r>
              <a:rPr lang="zh-CN" altLang="en-ZA" sz="2800" b="1" dirty="0" smtClean="0">
                <a:latin typeface="+mj-ea"/>
                <a:ea typeface="+mj-ea"/>
              </a:rPr>
              <a:t>客户端软件升级</a:t>
            </a:r>
          </a:p>
        </p:txBody>
      </p:sp>
      <p:pic>
        <p:nvPicPr>
          <p:cNvPr id="36870" name="Picture 6"/>
          <p:cNvPicPr>
            <a:picLocks noChangeAspect="1" noChangeArrowheads="1"/>
          </p:cNvPicPr>
          <p:nvPr/>
        </p:nvPicPr>
        <p:blipFill>
          <a:blip r:embed="rId2" cstate="print"/>
          <a:srcRect/>
          <a:stretch>
            <a:fillRect/>
          </a:stretch>
        </p:blipFill>
        <p:spPr bwMode="auto">
          <a:xfrm>
            <a:off x="683568" y="2780928"/>
            <a:ext cx="3830349" cy="2664296"/>
          </a:xfrm>
          <a:prstGeom prst="rect">
            <a:avLst/>
          </a:prstGeom>
          <a:noFill/>
          <a:ln w="9525" cap="flat" cmpd="sng" algn="ctr">
            <a:noFill/>
            <a:prstDash val="solid"/>
            <a:miter lim="800000"/>
            <a:headEnd type="none" w="med" len="med"/>
            <a:tailEnd type="none" w="med" len="med"/>
          </a:ln>
        </p:spPr>
      </p:pic>
      <p:pic>
        <p:nvPicPr>
          <p:cNvPr id="36871" name="Picture 7"/>
          <p:cNvPicPr>
            <a:picLocks noChangeAspect="1" noChangeArrowheads="1"/>
          </p:cNvPicPr>
          <p:nvPr/>
        </p:nvPicPr>
        <p:blipFill>
          <a:blip r:embed="rId3" cstate="print"/>
          <a:srcRect/>
          <a:stretch>
            <a:fillRect/>
          </a:stretch>
        </p:blipFill>
        <p:spPr bwMode="auto">
          <a:xfrm>
            <a:off x="2987824" y="2276872"/>
            <a:ext cx="3223995" cy="360040"/>
          </a:xfrm>
          <a:prstGeom prst="rect">
            <a:avLst/>
          </a:prstGeom>
          <a:noFill/>
          <a:ln w="9525" cap="flat" cmpd="sng" algn="ctr">
            <a:noFill/>
            <a:prstDash val="solid"/>
            <a:miter lim="800000"/>
            <a:headEnd type="none" w="med" len="med"/>
            <a:tailEnd type="none" w="med" len="med"/>
          </a:ln>
        </p:spPr>
      </p:pic>
      <p:pic>
        <p:nvPicPr>
          <p:cNvPr id="1026" name="Picture 2"/>
          <p:cNvPicPr>
            <a:picLocks noChangeAspect="1" noChangeArrowheads="1"/>
          </p:cNvPicPr>
          <p:nvPr/>
        </p:nvPicPr>
        <p:blipFill>
          <a:blip r:embed="rId4" cstate="print"/>
          <a:srcRect/>
          <a:stretch>
            <a:fillRect/>
          </a:stretch>
        </p:blipFill>
        <p:spPr bwMode="auto">
          <a:xfrm>
            <a:off x="4572000" y="2852936"/>
            <a:ext cx="3803827" cy="2592288"/>
          </a:xfrm>
          <a:prstGeom prst="rect">
            <a:avLst/>
          </a:prstGeom>
          <a:noFill/>
          <a:ln w="9525">
            <a:noFill/>
            <a:miter lim="800000"/>
            <a:headEnd/>
            <a:tailEnd/>
          </a:ln>
        </p:spPr>
      </p:pic>
      <p:sp>
        <p:nvSpPr>
          <p:cNvPr id="11" name="Rectangle 2"/>
          <p:cNvSpPr txBox="1">
            <a:spLocks noChangeArrowheads="1"/>
          </p:cNvSpPr>
          <p:nvPr/>
        </p:nvSpPr>
        <p:spPr bwMode="auto">
          <a:xfrm>
            <a:off x="571004" y="116632"/>
            <a:ext cx="7745412" cy="871538"/>
          </a:xfrm>
          <a:prstGeom prst="rect">
            <a:avLst/>
          </a:prstGeom>
          <a:noFill/>
          <a:ln w="9525">
            <a:noFill/>
            <a:miter lim="800000"/>
            <a:headEnd/>
            <a:tailEnd/>
          </a:ln>
        </p:spPr>
        <p:txBody>
          <a:bodyPr vert="horz" wrap="square" lIns="80139" tIns="40069" rIns="80139" bIns="40069" numCol="1" anchor="ctr" anchorCtr="0" compatLnSpc="1">
            <a:prstTxWarp prst="textNoShape">
              <a:avLst/>
            </a:prstTxWarp>
          </a:bodyPr>
          <a:lstStyle/>
          <a:p>
            <a:pPr marL="0" marR="0" lvl="0" indent="0" algn="l" defTabSz="801688" rtl="0" eaLnBrk="1" fontAlgn="base" latinLnBrk="0" hangingPunct="1">
              <a:lnSpc>
                <a:spcPct val="100000"/>
              </a:lnSpc>
              <a:spcBef>
                <a:spcPct val="0"/>
              </a:spcBef>
              <a:spcAft>
                <a:spcPct val="0"/>
              </a:spcAft>
              <a:buClrTx/>
              <a:buSzTx/>
              <a:buFontTx/>
              <a:buNone/>
              <a:tabLst/>
              <a:defRPr/>
            </a:pPr>
            <a:r>
              <a:rPr kumimoji="0" lang="zh-CN" altLang="en-US" sz="3600" b="1" i="0" u="none" strike="noStrike" kern="0" cap="none" spc="0" normalizeH="0" baseline="0" noProof="0" dirty="0" smtClean="0">
                <a:ln>
                  <a:noFill/>
                </a:ln>
                <a:solidFill>
                  <a:schemeClr val="tx2"/>
                </a:solidFill>
                <a:effectLst/>
                <a:uLnTx/>
                <a:uFillTx/>
                <a:latin typeface="+mj-ea"/>
                <a:ea typeface="+mj-ea"/>
                <a:cs typeface="+mj-cs"/>
              </a:rPr>
              <a:t>软件升级指导</a:t>
            </a:r>
            <a:endParaRPr kumimoji="0" lang="zh-CN" altLang="en-US" sz="3600" b="1" i="0" u="none" strike="noStrike" kern="0" cap="none" spc="0" normalizeH="0" baseline="0" noProof="0" dirty="0" smtClean="0">
              <a:ln>
                <a:noFill/>
              </a:ln>
              <a:solidFill>
                <a:srgbClr val="990000"/>
              </a:solidFill>
              <a:effectLst/>
              <a:uLnTx/>
              <a:uFillTx/>
              <a:latin typeface="+mj-lt"/>
              <a:ea typeface="MS PGothic" pitchFamily="34" charset="-128"/>
              <a:cs typeface="+mj-cs"/>
            </a:endParaRPr>
          </a:p>
        </p:txBody>
      </p:sp>
      <p:sp>
        <p:nvSpPr>
          <p:cNvPr id="12" name="TextBox 11"/>
          <p:cNvSpPr txBox="1"/>
          <p:nvPr/>
        </p:nvSpPr>
        <p:spPr>
          <a:xfrm>
            <a:off x="611560" y="1556793"/>
            <a:ext cx="7416824" cy="707886"/>
          </a:xfrm>
          <a:prstGeom prst="rect">
            <a:avLst/>
          </a:prstGeom>
          <a:noFill/>
        </p:spPr>
        <p:txBody>
          <a:bodyPr wrap="square" rtlCol="0">
            <a:spAutoFit/>
          </a:bodyPr>
          <a:lstStyle/>
          <a:p>
            <a:r>
              <a:rPr lang="en-ZA" altLang="zh-CN" sz="2000" dirty="0" smtClean="0">
                <a:solidFill>
                  <a:schemeClr val="tx1"/>
                </a:solidFill>
                <a:latin typeface="华文细黑" pitchFamily="2" charset="-122"/>
                <a:ea typeface="华文细黑" pitchFamily="2" charset="-122"/>
              </a:rPr>
              <a:t>1.</a:t>
            </a:r>
            <a:r>
              <a:rPr lang="zh-CN" altLang="en-US" sz="2000" dirty="0" smtClean="0">
                <a:solidFill>
                  <a:schemeClr val="tx1"/>
                </a:solidFill>
                <a:latin typeface="华文细黑" pitchFamily="2" charset="-122"/>
                <a:ea typeface="华文细黑" pitchFamily="2" charset="-122"/>
              </a:rPr>
              <a:t>插上数据卡待其上电、端口识别完毕，双击后台升级程序，点击开始，程序自动查找设备信息</a:t>
            </a:r>
            <a:r>
              <a:rPr lang="en-US" altLang="zh-CN" sz="2000" dirty="0" smtClean="0">
                <a:solidFill>
                  <a:schemeClr val="tx1"/>
                </a:solidFill>
                <a:latin typeface="华文细黑" pitchFamily="2" charset="-122"/>
                <a:ea typeface="华文细黑" pitchFamily="2" charset="-122"/>
              </a:rPr>
              <a:t>--</a:t>
            </a:r>
            <a:r>
              <a:rPr lang="zh-CN" altLang="en-US" sz="2000" dirty="0" smtClean="0">
                <a:solidFill>
                  <a:schemeClr val="tx1"/>
                </a:solidFill>
                <a:latin typeface="华文细黑" pitchFamily="2" charset="-122"/>
                <a:ea typeface="华文细黑" pitchFamily="2" charset="-122"/>
              </a:rPr>
              <a:t>搜索端口。</a:t>
            </a:r>
            <a:endParaRPr lang="zh-CN" altLang="en-US" sz="2000" dirty="0">
              <a:solidFill>
                <a:schemeClr val="tx1"/>
              </a:solidFill>
              <a:latin typeface="华文细黑" pitchFamily="2" charset="-122"/>
              <a:ea typeface="华文细黑" pitchFamily="2" charset="-122"/>
            </a:endParaRPr>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日期占位符 3"/>
          <p:cNvSpPr>
            <a:spLocks noGrp="1"/>
          </p:cNvSpPr>
          <p:nvPr>
            <p:ph type="dt" sz="quarter" idx="4294967295"/>
          </p:nvPr>
        </p:nvSpPr>
        <p:spPr>
          <a:xfrm>
            <a:off x="5929313" y="6400800"/>
            <a:ext cx="1057275" cy="1195388"/>
          </a:xfrm>
          <a:prstGeom prst="rect">
            <a:avLst/>
          </a:prstGeom>
          <a:noFill/>
        </p:spPr>
        <p:txBody>
          <a:bodyPr/>
          <a:lstStyle/>
          <a:p>
            <a:pPr defTabSz="801688"/>
            <a:r>
              <a:rPr lang="de-DE" altLang="zh-CN"/>
              <a:t>Page </a:t>
            </a:r>
            <a:fld id="{784FA57C-0683-4DE0-90B5-FC954D5D137B}" type="slidenum">
              <a:rPr lang="de-DE" altLang="zh-CN"/>
              <a:pPr defTabSz="801688"/>
              <a:t>8</a:t>
            </a:fld>
            <a:endParaRPr lang="en-GB" altLang="zh-CN"/>
          </a:p>
        </p:txBody>
      </p:sp>
      <p:sp>
        <p:nvSpPr>
          <p:cNvPr id="36868" name="Rectangle 3"/>
          <p:cNvSpPr>
            <a:spLocks noGrp="1" noChangeArrowheads="1"/>
          </p:cNvSpPr>
          <p:nvPr>
            <p:ph type="body" idx="1"/>
          </p:nvPr>
        </p:nvSpPr>
        <p:spPr>
          <a:xfrm>
            <a:off x="611560" y="836712"/>
            <a:ext cx="2736229" cy="720750"/>
          </a:xfrm>
        </p:spPr>
        <p:txBody>
          <a:bodyPr/>
          <a:lstStyle/>
          <a:p>
            <a:pPr marL="323850" indent="-323850" defTabSz="784225" eaLnBrk="1" hangingPunct="1">
              <a:buClr>
                <a:schemeClr val="tx1"/>
              </a:buClr>
              <a:buNone/>
            </a:pPr>
            <a:r>
              <a:rPr lang="zh-CN" altLang="en-ZA" sz="2800" b="1" dirty="0" smtClean="0">
                <a:latin typeface="+mj-ea"/>
                <a:ea typeface="+mj-ea"/>
              </a:rPr>
              <a:t>客户端软件升级</a:t>
            </a:r>
          </a:p>
        </p:txBody>
      </p:sp>
      <p:sp>
        <p:nvSpPr>
          <p:cNvPr id="11" name="Rectangle 2"/>
          <p:cNvSpPr txBox="1">
            <a:spLocks noChangeArrowheads="1"/>
          </p:cNvSpPr>
          <p:nvPr/>
        </p:nvSpPr>
        <p:spPr bwMode="auto">
          <a:xfrm>
            <a:off x="571004" y="116632"/>
            <a:ext cx="7745412" cy="871538"/>
          </a:xfrm>
          <a:prstGeom prst="rect">
            <a:avLst/>
          </a:prstGeom>
          <a:noFill/>
          <a:ln w="9525">
            <a:noFill/>
            <a:miter lim="800000"/>
            <a:headEnd/>
            <a:tailEnd/>
          </a:ln>
        </p:spPr>
        <p:txBody>
          <a:bodyPr vert="horz" wrap="square" lIns="80139" tIns="40069" rIns="80139" bIns="40069" numCol="1" anchor="ctr" anchorCtr="0" compatLnSpc="1">
            <a:prstTxWarp prst="textNoShape">
              <a:avLst/>
            </a:prstTxWarp>
          </a:bodyPr>
          <a:lstStyle/>
          <a:p>
            <a:pPr marL="0" marR="0" lvl="0" indent="0" algn="l" defTabSz="801688" rtl="0" eaLnBrk="1" fontAlgn="base" latinLnBrk="0" hangingPunct="1">
              <a:lnSpc>
                <a:spcPct val="100000"/>
              </a:lnSpc>
              <a:spcBef>
                <a:spcPct val="0"/>
              </a:spcBef>
              <a:spcAft>
                <a:spcPct val="0"/>
              </a:spcAft>
              <a:buClrTx/>
              <a:buSzTx/>
              <a:buFontTx/>
              <a:buNone/>
              <a:tabLst/>
              <a:defRPr/>
            </a:pPr>
            <a:r>
              <a:rPr kumimoji="0" lang="zh-CN" altLang="en-US" sz="3600" b="1" i="0" u="none" strike="noStrike" kern="0" cap="none" spc="0" normalizeH="0" baseline="0" noProof="0" dirty="0" smtClean="0">
                <a:ln>
                  <a:noFill/>
                </a:ln>
                <a:solidFill>
                  <a:schemeClr val="tx2"/>
                </a:solidFill>
                <a:effectLst/>
                <a:uLnTx/>
                <a:uFillTx/>
                <a:latin typeface="+mj-ea"/>
                <a:ea typeface="+mj-ea"/>
                <a:cs typeface="+mj-cs"/>
              </a:rPr>
              <a:t>软件升级指导</a:t>
            </a:r>
            <a:endParaRPr kumimoji="0" lang="zh-CN" altLang="en-US" sz="3600" b="1" i="0" u="none" strike="noStrike" kern="0" cap="none" spc="0" normalizeH="0" baseline="0" noProof="0" dirty="0" smtClean="0">
              <a:ln>
                <a:noFill/>
              </a:ln>
              <a:solidFill>
                <a:srgbClr val="990000"/>
              </a:solidFill>
              <a:effectLst/>
              <a:uLnTx/>
              <a:uFillTx/>
              <a:latin typeface="+mj-lt"/>
              <a:ea typeface="MS PGothic" pitchFamily="34" charset="-128"/>
              <a:cs typeface="+mj-cs"/>
            </a:endParaRPr>
          </a:p>
        </p:txBody>
      </p:sp>
      <p:sp>
        <p:nvSpPr>
          <p:cNvPr id="12" name="TextBox 11"/>
          <p:cNvSpPr txBox="1"/>
          <p:nvPr/>
        </p:nvSpPr>
        <p:spPr>
          <a:xfrm>
            <a:off x="611560" y="1556793"/>
            <a:ext cx="7416824" cy="707886"/>
          </a:xfrm>
          <a:prstGeom prst="rect">
            <a:avLst/>
          </a:prstGeom>
          <a:noFill/>
        </p:spPr>
        <p:txBody>
          <a:bodyPr wrap="square" rtlCol="0">
            <a:spAutoFit/>
          </a:bodyPr>
          <a:lstStyle/>
          <a:p>
            <a:r>
              <a:rPr lang="en-US" altLang="zh-CN" sz="2000" dirty="0" smtClean="0">
                <a:solidFill>
                  <a:schemeClr val="tx1"/>
                </a:solidFill>
                <a:latin typeface="华文细黑" pitchFamily="2" charset="-122"/>
                <a:ea typeface="华文细黑" pitchFamily="2" charset="-122"/>
              </a:rPr>
              <a:t>2</a:t>
            </a:r>
            <a:r>
              <a:rPr lang="en-ZA" altLang="zh-CN" sz="2000" dirty="0" smtClean="0">
                <a:solidFill>
                  <a:schemeClr val="tx1"/>
                </a:solidFill>
                <a:latin typeface="华文细黑" pitchFamily="2" charset="-122"/>
                <a:ea typeface="华文细黑" pitchFamily="2" charset="-122"/>
              </a:rPr>
              <a:t>.</a:t>
            </a:r>
            <a:r>
              <a:rPr lang="zh-CN" altLang="en-US" sz="2000" dirty="0" smtClean="0">
                <a:solidFill>
                  <a:schemeClr val="tx1"/>
                </a:solidFill>
                <a:latin typeface="华文细黑" pitchFamily="2" charset="-122"/>
                <a:ea typeface="华文细黑" pitchFamily="2" charset="-122"/>
              </a:rPr>
              <a:t>待软件自动下载升级程序完毕，点击完成结束安装。如下图所示</a:t>
            </a:r>
            <a:r>
              <a:rPr lang="en-US" altLang="zh-CN" sz="2000" dirty="0" smtClean="0">
                <a:solidFill>
                  <a:schemeClr val="tx1"/>
                </a:solidFill>
                <a:latin typeface="华文细黑" pitchFamily="2" charset="-122"/>
                <a:ea typeface="华文细黑" pitchFamily="2" charset="-122"/>
              </a:rPr>
              <a:t> </a:t>
            </a:r>
            <a:r>
              <a:rPr lang="zh-CN" altLang="en-US" sz="2000" dirty="0" smtClean="0">
                <a:solidFill>
                  <a:schemeClr val="tx1"/>
                </a:solidFill>
                <a:latin typeface="华文细黑" pitchFamily="2" charset="-122"/>
                <a:ea typeface="华文细黑" pitchFamily="2" charset="-122"/>
              </a:rPr>
              <a:t>（整个过程一般会花几分钟）</a:t>
            </a:r>
            <a:endParaRPr lang="zh-CN" altLang="en-US" sz="2000" dirty="0">
              <a:solidFill>
                <a:schemeClr val="tx1"/>
              </a:solidFill>
              <a:latin typeface="华文细黑" pitchFamily="2" charset="-122"/>
              <a:ea typeface="华文细黑" pitchFamily="2" charset="-122"/>
            </a:endParaRPr>
          </a:p>
        </p:txBody>
      </p:sp>
      <p:pic>
        <p:nvPicPr>
          <p:cNvPr id="9" name="Picture 4"/>
          <p:cNvPicPr>
            <a:picLocks noChangeAspect="1" noChangeArrowheads="1"/>
          </p:cNvPicPr>
          <p:nvPr/>
        </p:nvPicPr>
        <p:blipFill>
          <a:blip r:embed="rId2" cstate="print"/>
          <a:srcRect/>
          <a:stretch>
            <a:fillRect/>
          </a:stretch>
        </p:blipFill>
        <p:spPr bwMode="auto">
          <a:xfrm>
            <a:off x="4283968" y="2348880"/>
            <a:ext cx="3528392" cy="2592288"/>
          </a:xfrm>
          <a:prstGeom prst="rect">
            <a:avLst/>
          </a:prstGeom>
          <a:noFill/>
          <a:ln w="9525">
            <a:noFill/>
            <a:miter lim="800000"/>
            <a:headEnd/>
            <a:tailEnd/>
          </a:ln>
        </p:spPr>
      </p:pic>
      <p:pic>
        <p:nvPicPr>
          <p:cNvPr id="10" name="Picture 3"/>
          <p:cNvPicPr>
            <a:picLocks noChangeAspect="1" noChangeArrowheads="1"/>
          </p:cNvPicPr>
          <p:nvPr/>
        </p:nvPicPr>
        <p:blipFill>
          <a:blip r:embed="rId3" cstate="print"/>
          <a:srcRect/>
          <a:stretch>
            <a:fillRect/>
          </a:stretch>
        </p:blipFill>
        <p:spPr bwMode="auto">
          <a:xfrm>
            <a:off x="683568" y="2348880"/>
            <a:ext cx="3528392" cy="2573459"/>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advClick="0" advTm="8000">
    <p:fade thruBlk="1"/>
  </p:transition>
  <p:timing>
    <p:tnLst>
      <p:par>
        <p:cTn id="1" dur="indefinite" restart="never" nodeType="tmRoot"/>
      </p:par>
    </p:tnLst>
  </p:timing>
</p:sld>
</file>

<file path=ppt/theme/theme1.xml><?xml version="1.0" encoding="utf-8"?>
<a:theme xmlns:a="http://schemas.openxmlformats.org/drawingml/2006/main" name="Blank">
  <a:themeElements>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fontScheme name="default">
      <a:majorFont>
        <a:latin typeface="FrutigerNext LT Medium"/>
        <a:ea typeface="华文细黑"/>
        <a:cs typeface="宋体"/>
      </a:majorFont>
      <a:minorFont>
        <a:latin typeface="FrutigerNext LT Medium"/>
        <a:ea typeface="华文细黑"/>
        <a:cs typeface="宋体"/>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a:solidFill>
            <a:schemeClr val="tx1"/>
          </a:solidFill>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rtlCol="0"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sz="1800" b="0" i="0" u="none" strike="noStrike" cap="none" normalizeH="0" baseline="0" smtClean="0">
            <a:ln>
              <a:noFill/>
            </a:ln>
            <a:solidFill>
              <a:schemeClr val="tx1"/>
            </a:solidFill>
            <a:effectLst/>
            <a:latin typeface="Arial" charset="0"/>
            <a:ea typeface="宋体" charset="-122"/>
          </a:defRPr>
        </a:defPPr>
      </a:lstStyle>
    </a:spDef>
    <a:lnDef>
      <a:spPr bwMode="auto">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dist="35921" dir="2700000" algn="ctr" rotWithShape="0">
                  <a:schemeClr val="bg2"/>
                </a:outerShdw>
              </a:effectLst>
            </a14:hiddenEffects>
          </a:ext>
        </a:extLst>
      </a:spPr>
      <a:bodyPr/>
      <a:lstStyle/>
      <a:style>
        <a:lnRef idx="1">
          <a:schemeClr val="dk1"/>
        </a:lnRef>
        <a:fillRef idx="0">
          <a:schemeClr val="dk1"/>
        </a:fillRef>
        <a:effectRef idx="0">
          <a:schemeClr val="dk1"/>
        </a:effectRef>
        <a:fontRef idx="minor">
          <a:schemeClr val="tx1"/>
        </a:fontRef>
      </a:style>
    </a:lnDef>
  </a:objectDefaults>
  <a:extraClrSchemeLst>
    <a:extraClrScheme>
      <a:clrScheme name="default 1">
        <a:dk1>
          <a:srgbClr val="000000"/>
        </a:dk1>
        <a:lt1>
          <a:srgbClr val="FFFFFF"/>
        </a:lt1>
        <a:dk2>
          <a:srgbClr val="990000"/>
        </a:dk2>
        <a:lt2>
          <a:srgbClr val="808080"/>
        </a:lt2>
        <a:accent1>
          <a:srgbClr val="99CCFF"/>
        </a:accent1>
        <a:accent2>
          <a:srgbClr val="669900"/>
        </a:accent2>
        <a:accent3>
          <a:srgbClr val="FFFFFF"/>
        </a:accent3>
        <a:accent4>
          <a:srgbClr val="000000"/>
        </a:accent4>
        <a:accent5>
          <a:srgbClr val="CAE2FF"/>
        </a:accent5>
        <a:accent6>
          <a:srgbClr val="5C8A00"/>
        </a:accent6>
        <a:hlink>
          <a:srgbClr val="FF9900"/>
        </a:hlink>
        <a:folHlink>
          <a:srgbClr val="DDDDDD"/>
        </a:folHlink>
      </a:clrScheme>
      <a:clrMap bg1="lt1" tx1="dk1" bg2="lt2" tx2="dk2" accent1="accent1" accent2="accent2" accent3="accent3" accent4="accent4" accent5="accent5" accent6="accent6" hlink="hlink" folHlink="folHlink"/>
    </a:extraClrScheme>
    <a:extraClrScheme>
      <a:clrScheme name="default 2">
        <a:dk1>
          <a:srgbClr val="000000"/>
        </a:dk1>
        <a:lt1>
          <a:srgbClr val="FFFFFF"/>
        </a:lt1>
        <a:dk2>
          <a:srgbClr val="990000"/>
        </a:dk2>
        <a:lt2>
          <a:srgbClr val="B2B2B2"/>
        </a:lt2>
        <a:accent1>
          <a:srgbClr val="FFCC99"/>
        </a:accent1>
        <a:accent2>
          <a:srgbClr val="FFCC66"/>
        </a:accent2>
        <a:accent3>
          <a:srgbClr val="FFFFFF"/>
        </a:accent3>
        <a:accent4>
          <a:srgbClr val="000000"/>
        </a:accent4>
        <a:accent5>
          <a:srgbClr val="FFE2CA"/>
        </a:accent5>
        <a:accent6>
          <a:srgbClr val="E7B95C"/>
        </a:accent6>
        <a:hlink>
          <a:srgbClr val="FF9900"/>
        </a:hlink>
        <a:folHlink>
          <a:srgbClr val="996600"/>
        </a:folHlink>
      </a:clrScheme>
      <a:clrMap bg1="lt1" tx1="dk1" bg2="lt2" tx2="dk2" accent1="accent1" accent2="accent2" accent3="accent3" accent4="accent4" accent5="accent5" accent6="accent6" hlink="hlink" folHlink="folHlink"/>
    </a:extraClrScheme>
    <a:extraClrScheme>
      <a:clrScheme name="default 3">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99CCCC"/>
        </a:hlink>
        <a:folHlink>
          <a:srgbClr val="009999"/>
        </a:folHlink>
      </a:clrScheme>
      <a:clrMap bg1="lt1" tx1="dk1" bg2="lt2" tx2="dk2" accent1="accent1" accent2="accent2" accent3="accent3" accent4="accent4" accent5="accent5" accent6="accent6" hlink="hlink" folHlink="folHlink"/>
    </a:extraClrScheme>
    <a:extraClrScheme>
      <a:clrScheme name="default 4">
        <a:dk1>
          <a:srgbClr val="000000"/>
        </a:dk1>
        <a:lt1>
          <a:srgbClr val="FFFFFF"/>
        </a:lt1>
        <a:dk2>
          <a:srgbClr val="990000"/>
        </a:dk2>
        <a:lt2>
          <a:srgbClr val="B2B2B2"/>
        </a:lt2>
        <a:accent1>
          <a:srgbClr val="CCFF99"/>
        </a:accent1>
        <a:accent2>
          <a:srgbClr val="99CCCC"/>
        </a:accent2>
        <a:accent3>
          <a:srgbClr val="FFFFFF"/>
        </a:accent3>
        <a:accent4>
          <a:srgbClr val="000000"/>
        </a:accent4>
        <a:accent5>
          <a:srgbClr val="E2FFCA"/>
        </a:accent5>
        <a:accent6>
          <a:srgbClr val="8AB9B9"/>
        </a:accent6>
        <a:hlink>
          <a:srgbClr val="0099CC"/>
        </a:hlink>
        <a:folHlink>
          <a:srgbClr val="006699"/>
        </a:folHlink>
      </a:clrScheme>
      <a:clrMap bg1="lt1" tx1="dk1" bg2="lt2" tx2="dk2" accent1="accent1" accent2="accent2" accent3="accent3" accent4="accent4" accent5="accent5" accent6="accent6" hlink="hlink" folHlink="folHlink"/>
    </a:extraClrScheme>
    <a:extraClrScheme>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clrMap bg1="lt1" tx1="dk1" bg2="lt2" tx2="dk2" accent1="accent1" accent2="accent2" accent3="accent3" accent4="accent4" accent5="accent5" accent6="accent6" hlink="hlink" folHlink="folHlink"/>
    </a:extraClrScheme>
    <a:extraClrScheme>
      <a:clrScheme name="default 6">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90000"/>
        </a:folHlink>
      </a:clrScheme>
      <a:clrMap bg1="lt1" tx1="dk1" bg2="lt2" tx2="dk2" accent1="accent1" accent2="accent2" accent3="accent3" accent4="accent4" accent5="accent5" accent6="accent6" hlink="hlink" folHlink="folHlink"/>
    </a:extraClrScheme>
    <a:extraClrScheme>
      <a:clrScheme name="default 7">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990000"/>
        </a:folHlink>
      </a:clrScheme>
      <a:clrMap bg1="lt1" tx1="dk1" bg2="lt2" tx2="dk2" accent1="accent1" accent2="accent2" accent3="accent3" accent4="accent4" accent5="accent5" accent6="accent6" hlink="hlink" folHlink="folHlink"/>
    </a:extraClrScheme>
    <a:extraClrScheme>
      <a:clrScheme name="default 8">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000000"/>
        </a:folHlink>
      </a:clrScheme>
      <a:clrMap bg1="lt1" tx1="dk1" bg2="lt2" tx2="dk2" accent1="accent1" accent2="accent2" accent3="accent3" accent4="accent4" accent5="accent5" accent6="accent6" hlink="hlink" folHlink="folHlink"/>
    </a:extraClrScheme>
    <a:extraClrScheme>
      <a:clrScheme name="default 9">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000000"/>
        </a:folHlink>
      </a:clrScheme>
      <a:clrMap bg1="lt1" tx1="dk1" bg2="lt2" tx2="dk2" accent1="accent1" accent2="accent2" accent3="accent3" accent4="accent4" accent5="accent5" accent6="accent6" hlink="hlink" folHlink="folHlink"/>
    </a:extraClrScheme>
    <a:extraClrScheme>
      <a:clrScheme name="default 10">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000000"/>
        </a:folHlink>
      </a:clrScheme>
      <a:clrMap bg1="lt1" tx1="dk1" bg2="lt2" tx2="dk2" accent1="accent1" accent2="accent2" accent3="accent3" accent4="accent4" accent5="accent5" accent6="accent6" hlink="hlink" folHlink="folHlink"/>
    </a:extraClrScheme>
    <a:extraClrScheme>
      <a:clrScheme name="default 11">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808080"/>
        </a:folHlink>
      </a:clrScheme>
      <a:clrMap bg1="lt1" tx1="dk1" bg2="lt2" tx2="dk2" accent1="accent1" accent2="accent2" accent3="accent3" accent4="accent4" accent5="accent5" accent6="accent6" hlink="hlink" folHlink="folHlink"/>
    </a:extraClrScheme>
    <a:extraClrScheme>
      <a:clrScheme name="default 12">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69696"/>
        </a:folHlink>
      </a:clrScheme>
      <a:clrMap bg1="lt1" tx1="dk1" bg2="lt2" tx2="dk2" accent1="accent1" accent2="accent2" accent3="accent3" accent4="accent4" accent5="accent5" accent6="accent6" hlink="hlink" folHlink="folHlink"/>
    </a:extraClrScheme>
    <a:extraClrScheme>
      <a:clrScheme name="default 13">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808080"/>
        </a:folHlink>
      </a:clrScheme>
      <a:clrMap bg1="lt1" tx1="dk1" bg2="lt2" tx2="dk2" accent1="accent1" accent2="accent2" accent3="accent3" accent4="accent4" accent5="accent5" accent6="accent6" hlink="hlink" folHlink="folHlink"/>
    </a:extraClrScheme>
  </a:extraClrSchemeLst>
</a:theme>
</file>

<file path=ppt/theme/theme10.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主题1">
  <a:themeElements>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fontScheme name="default">
      <a:majorFont>
        <a:latin typeface="FrutigerNext LT Medium"/>
        <a:ea typeface="华文细黑"/>
        <a:cs typeface="宋体"/>
      </a:majorFont>
      <a:minorFont>
        <a:latin typeface="FrutigerNext LT Medium"/>
        <a:ea typeface="华文细黑"/>
        <a:cs typeface="宋体"/>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a:solidFill>
            <a:schemeClr val="tx1"/>
          </a:solidFill>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rtlCol="0"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sz="1800" b="0" i="0" u="none" strike="noStrike" cap="none" normalizeH="0" baseline="0" smtClean="0">
            <a:ln>
              <a:noFill/>
            </a:ln>
            <a:solidFill>
              <a:schemeClr val="tx1"/>
            </a:solidFill>
            <a:effectLst/>
            <a:latin typeface="Arial" charset="0"/>
            <a:ea typeface="宋体" charset="-122"/>
          </a:defRPr>
        </a:defPPr>
      </a:lstStyle>
    </a:spDef>
    <a:lnDef>
      <a:spPr bwMode="auto">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dist="35921" dir="2700000" algn="ctr" rotWithShape="0">
                  <a:schemeClr val="bg2"/>
                </a:outerShdw>
              </a:effectLst>
            </a14:hiddenEffects>
          </a:ext>
        </a:extLst>
      </a:spPr>
      <a:bodyPr/>
      <a:lstStyle/>
      <a:style>
        <a:lnRef idx="1">
          <a:schemeClr val="dk1"/>
        </a:lnRef>
        <a:fillRef idx="0">
          <a:schemeClr val="dk1"/>
        </a:fillRef>
        <a:effectRef idx="0">
          <a:schemeClr val="dk1"/>
        </a:effectRef>
        <a:fontRef idx="minor">
          <a:schemeClr val="tx1"/>
        </a:fontRef>
      </a:style>
    </a:lnDef>
  </a:objectDefaults>
  <a:extraClrSchemeLst>
    <a:extraClrScheme>
      <a:clrScheme name="default 1">
        <a:dk1>
          <a:srgbClr val="000000"/>
        </a:dk1>
        <a:lt1>
          <a:srgbClr val="FFFFFF"/>
        </a:lt1>
        <a:dk2>
          <a:srgbClr val="990000"/>
        </a:dk2>
        <a:lt2>
          <a:srgbClr val="808080"/>
        </a:lt2>
        <a:accent1>
          <a:srgbClr val="99CCFF"/>
        </a:accent1>
        <a:accent2>
          <a:srgbClr val="669900"/>
        </a:accent2>
        <a:accent3>
          <a:srgbClr val="FFFFFF"/>
        </a:accent3>
        <a:accent4>
          <a:srgbClr val="000000"/>
        </a:accent4>
        <a:accent5>
          <a:srgbClr val="CAE2FF"/>
        </a:accent5>
        <a:accent6>
          <a:srgbClr val="5C8A00"/>
        </a:accent6>
        <a:hlink>
          <a:srgbClr val="FF9900"/>
        </a:hlink>
        <a:folHlink>
          <a:srgbClr val="DDDDDD"/>
        </a:folHlink>
      </a:clrScheme>
      <a:clrMap bg1="lt1" tx1="dk1" bg2="lt2" tx2="dk2" accent1="accent1" accent2="accent2" accent3="accent3" accent4="accent4" accent5="accent5" accent6="accent6" hlink="hlink" folHlink="folHlink"/>
    </a:extraClrScheme>
    <a:extraClrScheme>
      <a:clrScheme name="default 2">
        <a:dk1>
          <a:srgbClr val="000000"/>
        </a:dk1>
        <a:lt1>
          <a:srgbClr val="FFFFFF"/>
        </a:lt1>
        <a:dk2>
          <a:srgbClr val="990000"/>
        </a:dk2>
        <a:lt2>
          <a:srgbClr val="B2B2B2"/>
        </a:lt2>
        <a:accent1>
          <a:srgbClr val="FFCC99"/>
        </a:accent1>
        <a:accent2>
          <a:srgbClr val="FFCC66"/>
        </a:accent2>
        <a:accent3>
          <a:srgbClr val="FFFFFF"/>
        </a:accent3>
        <a:accent4>
          <a:srgbClr val="000000"/>
        </a:accent4>
        <a:accent5>
          <a:srgbClr val="FFE2CA"/>
        </a:accent5>
        <a:accent6>
          <a:srgbClr val="E7B95C"/>
        </a:accent6>
        <a:hlink>
          <a:srgbClr val="FF9900"/>
        </a:hlink>
        <a:folHlink>
          <a:srgbClr val="996600"/>
        </a:folHlink>
      </a:clrScheme>
      <a:clrMap bg1="lt1" tx1="dk1" bg2="lt2" tx2="dk2" accent1="accent1" accent2="accent2" accent3="accent3" accent4="accent4" accent5="accent5" accent6="accent6" hlink="hlink" folHlink="folHlink"/>
    </a:extraClrScheme>
    <a:extraClrScheme>
      <a:clrScheme name="default 3">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99CCCC"/>
        </a:hlink>
        <a:folHlink>
          <a:srgbClr val="009999"/>
        </a:folHlink>
      </a:clrScheme>
      <a:clrMap bg1="lt1" tx1="dk1" bg2="lt2" tx2="dk2" accent1="accent1" accent2="accent2" accent3="accent3" accent4="accent4" accent5="accent5" accent6="accent6" hlink="hlink" folHlink="folHlink"/>
    </a:extraClrScheme>
    <a:extraClrScheme>
      <a:clrScheme name="default 4">
        <a:dk1>
          <a:srgbClr val="000000"/>
        </a:dk1>
        <a:lt1>
          <a:srgbClr val="FFFFFF"/>
        </a:lt1>
        <a:dk2>
          <a:srgbClr val="990000"/>
        </a:dk2>
        <a:lt2>
          <a:srgbClr val="B2B2B2"/>
        </a:lt2>
        <a:accent1>
          <a:srgbClr val="CCFF99"/>
        </a:accent1>
        <a:accent2>
          <a:srgbClr val="99CCCC"/>
        </a:accent2>
        <a:accent3>
          <a:srgbClr val="FFFFFF"/>
        </a:accent3>
        <a:accent4>
          <a:srgbClr val="000000"/>
        </a:accent4>
        <a:accent5>
          <a:srgbClr val="E2FFCA"/>
        </a:accent5>
        <a:accent6>
          <a:srgbClr val="8AB9B9"/>
        </a:accent6>
        <a:hlink>
          <a:srgbClr val="0099CC"/>
        </a:hlink>
        <a:folHlink>
          <a:srgbClr val="006699"/>
        </a:folHlink>
      </a:clrScheme>
      <a:clrMap bg1="lt1" tx1="dk1" bg2="lt2" tx2="dk2" accent1="accent1" accent2="accent2" accent3="accent3" accent4="accent4" accent5="accent5" accent6="accent6" hlink="hlink" folHlink="folHlink"/>
    </a:extraClrScheme>
    <a:extraClrScheme>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clrMap bg1="lt1" tx1="dk1" bg2="lt2" tx2="dk2" accent1="accent1" accent2="accent2" accent3="accent3" accent4="accent4" accent5="accent5" accent6="accent6" hlink="hlink" folHlink="folHlink"/>
    </a:extraClrScheme>
    <a:extraClrScheme>
      <a:clrScheme name="default 6">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90000"/>
        </a:folHlink>
      </a:clrScheme>
      <a:clrMap bg1="lt1" tx1="dk1" bg2="lt2" tx2="dk2" accent1="accent1" accent2="accent2" accent3="accent3" accent4="accent4" accent5="accent5" accent6="accent6" hlink="hlink" folHlink="folHlink"/>
    </a:extraClrScheme>
    <a:extraClrScheme>
      <a:clrScheme name="default 7">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990000"/>
        </a:folHlink>
      </a:clrScheme>
      <a:clrMap bg1="lt1" tx1="dk1" bg2="lt2" tx2="dk2" accent1="accent1" accent2="accent2" accent3="accent3" accent4="accent4" accent5="accent5" accent6="accent6" hlink="hlink" folHlink="folHlink"/>
    </a:extraClrScheme>
    <a:extraClrScheme>
      <a:clrScheme name="default 8">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000000"/>
        </a:folHlink>
      </a:clrScheme>
      <a:clrMap bg1="lt1" tx1="dk1" bg2="lt2" tx2="dk2" accent1="accent1" accent2="accent2" accent3="accent3" accent4="accent4" accent5="accent5" accent6="accent6" hlink="hlink" folHlink="folHlink"/>
    </a:extraClrScheme>
    <a:extraClrScheme>
      <a:clrScheme name="default 9">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000000"/>
        </a:folHlink>
      </a:clrScheme>
      <a:clrMap bg1="lt1" tx1="dk1" bg2="lt2" tx2="dk2" accent1="accent1" accent2="accent2" accent3="accent3" accent4="accent4" accent5="accent5" accent6="accent6" hlink="hlink" folHlink="folHlink"/>
    </a:extraClrScheme>
    <a:extraClrScheme>
      <a:clrScheme name="default 10">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000000"/>
        </a:folHlink>
      </a:clrScheme>
      <a:clrMap bg1="lt1" tx1="dk1" bg2="lt2" tx2="dk2" accent1="accent1" accent2="accent2" accent3="accent3" accent4="accent4" accent5="accent5" accent6="accent6" hlink="hlink" folHlink="folHlink"/>
    </a:extraClrScheme>
    <a:extraClrScheme>
      <a:clrScheme name="default 11">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808080"/>
        </a:folHlink>
      </a:clrScheme>
      <a:clrMap bg1="lt1" tx1="dk1" bg2="lt2" tx2="dk2" accent1="accent1" accent2="accent2" accent3="accent3" accent4="accent4" accent5="accent5" accent6="accent6" hlink="hlink" folHlink="folHlink"/>
    </a:extraClrScheme>
    <a:extraClrScheme>
      <a:clrScheme name="default 12">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69696"/>
        </a:folHlink>
      </a:clrScheme>
      <a:clrMap bg1="lt1" tx1="dk1" bg2="lt2" tx2="dk2" accent1="accent1" accent2="accent2" accent3="accent3" accent4="accent4" accent5="accent5" accent6="accent6" hlink="hlink" folHlink="folHlink"/>
    </a:extraClrScheme>
    <a:extraClrScheme>
      <a:clrScheme name="default 13">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80808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4_主题1">
  <a:themeElements>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fontScheme name="default">
      <a:majorFont>
        <a:latin typeface="FrutigerNext LT Medium"/>
        <a:ea typeface="华文细黑"/>
        <a:cs typeface="宋体"/>
      </a:majorFont>
      <a:minorFont>
        <a:latin typeface="FrutigerNext LT Medium"/>
        <a:ea typeface="华文细黑"/>
        <a:cs typeface="宋体"/>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a:solidFill>
            <a:schemeClr val="tx1"/>
          </a:solidFill>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rtlCol="0"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sz="1800" b="0" i="0" u="none" strike="noStrike" cap="none" normalizeH="0" baseline="0" smtClean="0">
            <a:ln>
              <a:noFill/>
            </a:ln>
            <a:solidFill>
              <a:schemeClr val="tx1"/>
            </a:solidFill>
            <a:effectLst/>
            <a:latin typeface="Arial" charset="0"/>
            <a:ea typeface="宋体" charset="-122"/>
          </a:defRPr>
        </a:defPPr>
      </a:lstStyle>
    </a:spDef>
    <a:lnDef>
      <a:spPr bwMode="auto">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dist="35921" dir="2700000" algn="ctr" rotWithShape="0">
                  <a:schemeClr val="bg2"/>
                </a:outerShdw>
              </a:effectLst>
            </a14:hiddenEffects>
          </a:ext>
        </a:extLst>
      </a:spPr>
      <a:bodyPr/>
      <a:lstStyle/>
      <a:style>
        <a:lnRef idx="1">
          <a:schemeClr val="dk1"/>
        </a:lnRef>
        <a:fillRef idx="0">
          <a:schemeClr val="dk1"/>
        </a:fillRef>
        <a:effectRef idx="0">
          <a:schemeClr val="dk1"/>
        </a:effectRef>
        <a:fontRef idx="minor">
          <a:schemeClr val="tx1"/>
        </a:fontRef>
      </a:style>
    </a:lnDef>
  </a:objectDefaults>
  <a:extraClrSchemeLst>
    <a:extraClrScheme>
      <a:clrScheme name="default 1">
        <a:dk1>
          <a:srgbClr val="000000"/>
        </a:dk1>
        <a:lt1>
          <a:srgbClr val="FFFFFF"/>
        </a:lt1>
        <a:dk2>
          <a:srgbClr val="990000"/>
        </a:dk2>
        <a:lt2>
          <a:srgbClr val="808080"/>
        </a:lt2>
        <a:accent1>
          <a:srgbClr val="99CCFF"/>
        </a:accent1>
        <a:accent2>
          <a:srgbClr val="669900"/>
        </a:accent2>
        <a:accent3>
          <a:srgbClr val="FFFFFF"/>
        </a:accent3>
        <a:accent4>
          <a:srgbClr val="000000"/>
        </a:accent4>
        <a:accent5>
          <a:srgbClr val="CAE2FF"/>
        </a:accent5>
        <a:accent6>
          <a:srgbClr val="5C8A00"/>
        </a:accent6>
        <a:hlink>
          <a:srgbClr val="FF9900"/>
        </a:hlink>
        <a:folHlink>
          <a:srgbClr val="DDDDDD"/>
        </a:folHlink>
      </a:clrScheme>
      <a:clrMap bg1="lt1" tx1="dk1" bg2="lt2" tx2="dk2" accent1="accent1" accent2="accent2" accent3="accent3" accent4="accent4" accent5="accent5" accent6="accent6" hlink="hlink" folHlink="folHlink"/>
    </a:extraClrScheme>
    <a:extraClrScheme>
      <a:clrScheme name="default 2">
        <a:dk1>
          <a:srgbClr val="000000"/>
        </a:dk1>
        <a:lt1>
          <a:srgbClr val="FFFFFF"/>
        </a:lt1>
        <a:dk2>
          <a:srgbClr val="990000"/>
        </a:dk2>
        <a:lt2>
          <a:srgbClr val="B2B2B2"/>
        </a:lt2>
        <a:accent1>
          <a:srgbClr val="FFCC99"/>
        </a:accent1>
        <a:accent2>
          <a:srgbClr val="FFCC66"/>
        </a:accent2>
        <a:accent3>
          <a:srgbClr val="FFFFFF"/>
        </a:accent3>
        <a:accent4>
          <a:srgbClr val="000000"/>
        </a:accent4>
        <a:accent5>
          <a:srgbClr val="FFE2CA"/>
        </a:accent5>
        <a:accent6>
          <a:srgbClr val="E7B95C"/>
        </a:accent6>
        <a:hlink>
          <a:srgbClr val="FF9900"/>
        </a:hlink>
        <a:folHlink>
          <a:srgbClr val="996600"/>
        </a:folHlink>
      </a:clrScheme>
      <a:clrMap bg1="lt1" tx1="dk1" bg2="lt2" tx2="dk2" accent1="accent1" accent2="accent2" accent3="accent3" accent4="accent4" accent5="accent5" accent6="accent6" hlink="hlink" folHlink="folHlink"/>
    </a:extraClrScheme>
    <a:extraClrScheme>
      <a:clrScheme name="default 3">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99CCCC"/>
        </a:hlink>
        <a:folHlink>
          <a:srgbClr val="009999"/>
        </a:folHlink>
      </a:clrScheme>
      <a:clrMap bg1="lt1" tx1="dk1" bg2="lt2" tx2="dk2" accent1="accent1" accent2="accent2" accent3="accent3" accent4="accent4" accent5="accent5" accent6="accent6" hlink="hlink" folHlink="folHlink"/>
    </a:extraClrScheme>
    <a:extraClrScheme>
      <a:clrScheme name="default 4">
        <a:dk1>
          <a:srgbClr val="000000"/>
        </a:dk1>
        <a:lt1>
          <a:srgbClr val="FFFFFF"/>
        </a:lt1>
        <a:dk2>
          <a:srgbClr val="990000"/>
        </a:dk2>
        <a:lt2>
          <a:srgbClr val="B2B2B2"/>
        </a:lt2>
        <a:accent1>
          <a:srgbClr val="CCFF99"/>
        </a:accent1>
        <a:accent2>
          <a:srgbClr val="99CCCC"/>
        </a:accent2>
        <a:accent3>
          <a:srgbClr val="FFFFFF"/>
        </a:accent3>
        <a:accent4>
          <a:srgbClr val="000000"/>
        </a:accent4>
        <a:accent5>
          <a:srgbClr val="E2FFCA"/>
        </a:accent5>
        <a:accent6>
          <a:srgbClr val="8AB9B9"/>
        </a:accent6>
        <a:hlink>
          <a:srgbClr val="0099CC"/>
        </a:hlink>
        <a:folHlink>
          <a:srgbClr val="006699"/>
        </a:folHlink>
      </a:clrScheme>
      <a:clrMap bg1="lt1" tx1="dk1" bg2="lt2" tx2="dk2" accent1="accent1" accent2="accent2" accent3="accent3" accent4="accent4" accent5="accent5" accent6="accent6" hlink="hlink" folHlink="folHlink"/>
    </a:extraClrScheme>
    <a:extraClrScheme>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clrMap bg1="lt1" tx1="dk1" bg2="lt2" tx2="dk2" accent1="accent1" accent2="accent2" accent3="accent3" accent4="accent4" accent5="accent5" accent6="accent6" hlink="hlink" folHlink="folHlink"/>
    </a:extraClrScheme>
    <a:extraClrScheme>
      <a:clrScheme name="default 6">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90000"/>
        </a:folHlink>
      </a:clrScheme>
      <a:clrMap bg1="lt1" tx1="dk1" bg2="lt2" tx2="dk2" accent1="accent1" accent2="accent2" accent3="accent3" accent4="accent4" accent5="accent5" accent6="accent6" hlink="hlink" folHlink="folHlink"/>
    </a:extraClrScheme>
    <a:extraClrScheme>
      <a:clrScheme name="default 7">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990000"/>
        </a:folHlink>
      </a:clrScheme>
      <a:clrMap bg1="lt1" tx1="dk1" bg2="lt2" tx2="dk2" accent1="accent1" accent2="accent2" accent3="accent3" accent4="accent4" accent5="accent5" accent6="accent6" hlink="hlink" folHlink="folHlink"/>
    </a:extraClrScheme>
    <a:extraClrScheme>
      <a:clrScheme name="default 8">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000000"/>
        </a:folHlink>
      </a:clrScheme>
      <a:clrMap bg1="lt1" tx1="dk1" bg2="lt2" tx2="dk2" accent1="accent1" accent2="accent2" accent3="accent3" accent4="accent4" accent5="accent5" accent6="accent6" hlink="hlink" folHlink="folHlink"/>
    </a:extraClrScheme>
    <a:extraClrScheme>
      <a:clrScheme name="default 9">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000000"/>
        </a:folHlink>
      </a:clrScheme>
      <a:clrMap bg1="lt1" tx1="dk1" bg2="lt2" tx2="dk2" accent1="accent1" accent2="accent2" accent3="accent3" accent4="accent4" accent5="accent5" accent6="accent6" hlink="hlink" folHlink="folHlink"/>
    </a:extraClrScheme>
    <a:extraClrScheme>
      <a:clrScheme name="default 10">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000000"/>
        </a:folHlink>
      </a:clrScheme>
      <a:clrMap bg1="lt1" tx1="dk1" bg2="lt2" tx2="dk2" accent1="accent1" accent2="accent2" accent3="accent3" accent4="accent4" accent5="accent5" accent6="accent6" hlink="hlink" folHlink="folHlink"/>
    </a:extraClrScheme>
    <a:extraClrScheme>
      <a:clrScheme name="default 11">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808080"/>
        </a:folHlink>
      </a:clrScheme>
      <a:clrMap bg1="lt1" tx1="dk1" bg2="lt2" tx2="dk2" accent1="accent1" accent2="accent2" accent3="accent3" accent4="accent4" accent5="accent5" accent6="accent6" hlink="hlink" folHlink="folHlink"/>
    </a:extraClrScheme>
    <a:extraClrScheme>
      <a:clrScheme name="default 12">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69696"/>
        </a:folHlink>
      </a:clrScheme>
      <a:clrMap bg1="lt1" tx1="dk1" bg2="lt2" tx2="dk2" accent1="accent1" accent2="accent2" accent3="accent3" accent4="accent4" accent5="accent5" accent6="accent6" hlink="hlink" folHlink="folHlink"/>
    </a:extraClrScheme>
    <a:extraClrScheme>
      <a:clrScheme name="default 13">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808080"/>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5_主题1">
  <a:themeElements>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fontScheme name="default">
      <a:majorFont>
        <a:latin typeface="FrutigerNext LT Medium"/>
        <a:ea typeface="华文细黑"/>
        <a:cs typeface="宋体"/>
      </a:majorFont>
      <a:minorFont>
        <a:latin typeface="FrutigerNext LT Medium"/>
        <a:ea typeface="华文细黑"/>
        <a:cs typeface="宋体"/>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a:solidFill>
            <a:schemeClr val="tx1"/>
          </a:solidFill>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rtlCol="0"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sz="1800" b="0" i="0" u="none" strike="noStrike" cap="none" normalizeH="0" baseline="0" smtClean="0">
            <a:ln>
              <a:noFill/>
            </a:ln>
            <a:solidFill>
              <a:schemeClr val="tx1"/>
            </a:solidFill>
            <a:effectLst/>
            <a:latin typeface="Arial" charset="0"/>
            <a:ea typeface="宋体" charset="-122"/>
          </a:defRPr>
        </a:defPPr>
      </a:lstStyle>
    </a:spDef>
    <a:lnDef>
      <a:spPr bwMode="auto">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dist="35921" dir="2700000" algn="ctr" rotWithShape="0">
                  <a:schemeClr val="bg2"/>
                </a:outerShdw>
              </a:effectLst>
            </a14:hiddenEffects>
          </a:ext>
        </a:extLst>
      </a:spPr>
      <a:bodyPr/>
      <a:lstStyle/>
      <a:style>
        <a:lnRef idx="1">
          <a:schemeClr val="dk1"/>
        </a:lnRef>
        <a:fillRef idx="0">
          <a:schemeClr val="dk1"/>
        </a:fillRef>
        <a:effectRef idx="0">
          <a:schemeClr val="dk1"/>
        </a:effectRef>
        <a:fontRef idx="minor">
          <a:schemeClr val="tx1"/>
        </a:fontRef>
      </a:style>
    </a:lnDef>
  </a:objectDefaults>
  <a:extraClrSchemeLst>
    <a:extraClrScheme>
      <a:clrScheme name="default 1">
        <a:dk1>
          <a:srgbClr val="000000"/>
        </a:dk1>
        <a:lt1>
          <a:srgbClr val="FFFFFF"/>
        </a:lt1>
        <a:dk2>
          <a:srgbClr val="990000"/>
        </a:dk2>
        <a:lt2>
          <a:srgbClr val="808080"/>
        </a:lt2>
        <a:accent1>
          <a:srgbClr val="99CCFF"/>
        </a:accent1>
        <a:accent2>
          <a:srgbClr val="669900"/>
        </a:accent2>
        <a:accent3>
          <a:srgbClr val="FFFFFF"/>
        </a:accent3>
        <a:accent4>
          <a:srgbClr val="000000"/>
        </a:accent4>
        <a:accent5>
          <a:srgbClr val="CAE2FF"/>
        </a:accent5>
        <a:accent6>
          <a:srgbClr val="5C8A00"/>
        </a:accent6>
        <a:hlink>
          <a:srgbClr val="FF9900"/>
        </a:hlink>
        <a:folHlink>
          <a:srgbClr val="DDDDDD"/>
        </a:folHlink>
      </a:clrScheme>
      <a:clrMap bg1="lt1" tx1="dk1" bg2="lt2" tx2="dk2" accent1="accent1" accent2="accent2" accent3="accent3" accent4="accent4" accent5="accent5" accent6="accent6" hlink="hlink" folHlink="folHlink"/>
    </a:extraClrScheme>
    <a:extraClrScheme>
      <a:clrScheme name="default 2">
        <a:dk1>
          <a:srgbClr val="000000"/>
        </a:dk1>
        <a:lt1>
          <a:srgbClr val="FFFFFF"/>
        </a:lt1>
        <a:dk2>
          <a:srgbClr val="990000"/>
        </a:dk2>
        <a:lt2>
          <a:srgbClr val="B2B2B2"/>
        </a:lt2>
        <a:accent1>
          <a:srgbClr val="FFCC99"/>
        </a:accent1>
        <a:accent2>
          <a:srgbClr val="FFCC66"/>
        </a:accent2>
        <a:accent3>
          <a:srgbClr val="FFFFFF"/>
        </a:accent3>
        <a:accent4>
          <a:srgbClr val="000000"/>
        </a:accent4>
        <a:accent5>
          <a:srgbClr val="FFE2CA"/>
        </a:accent5>
        <a:accent6>
          <a:srgbClr val="E7B95C"/>
        </a:accent6>
        <a:hlink>
          <a:srgbClr val="FF9900"/>
        </a:hlink>
        <a:folHlink>
          <a:srgbClr val="996600"/>
        </a:folHlink>
      </a:clrScheme>
      <a:clrMap bg1="lt1" tx1="dk1" bg2="lt2" tx2="dk2" accent1="accent1" accent2="accent2" accent3="accent3" accent4="accent4" accent5="accent5" accent6="accent6" hlink="hlink" folHlink="folHlink"/>
    </a:extraClrScheme>
    <a:extraClrScheme>
      <a:clrScheme name="default 3">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99CCCC"/>
        </a:hlink>
        <a:folHlink>
          <a:srgbClr val="009999"/>
        </a:folHlink>
      </a:clrScheme>
      <a:clrMap bg1="lt1" tx1="dk1" bg2="lt2" tx2="dk2" accent1="accent1" accent2="accent2" accent3="accent3" accent4="accent4" accent5="accent5" accent6="accent6" hlink="hlink" folHlink="folHlink"/>
    </a:extraClrScheme>
    <a:extraClrScheme>
      <a:clrScheme name="default 4">
        <a:dk1>
          <a:srgbClr val="000000"/>
        </a:dk1>
        <a:lt1>
          <a:srgbClr val="FFFFFF"/>
        </a:lt1>
        <a:dk2>
          <a:srgbClr val="990000"/>
        </a:dk2>
        <a:lt2>
          <a:srgbClr val="B2B2B2"/>
        </a:lt2>
        <a:accent1>
          <a:srgbClr val="CCFF99"/>
        </a:accent1>
        <a:accent2>
          <a:srgbClr val="99CCCC"/>
        </a:accent2>
        <a:accent3>
          <a:srgbClr val="FFFFFF"/>
        </a:accent3>
        <a:accent4>
          <a:srgbClr val="000000"/>
        </a:accent4>
        <a:accent5>
          <a:srgbClr val="E2FFCA"/>
        </a:accent5>
        <a:accent6>
          <a:srgbClr val="8AB9B9"/>
        </a:accent6>
        <a:hlink>
          <a:srgbClr val="0099CC"/>
        </a:hlink>
        <a:folHlink>
          <a:srgbClr val="006699"/>
        </a:folHlink>
      </a:clrScheme>
      <a:clrMap bg1="lt1" tx1="dk1" bg2="lt2" tx2="dk2" accent1="accent1" accent2="accent2" accent3="accent3" accent4="accent4" accent5="accent5" accent6="accent6" hlink="hlink" folHlink="folHlink"/>
    </a:extraClrScheme>
    <a:extraClrScheme>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clrMap bg1="lt1" tx1="dk1" bg2="lt2" tx2="dk2" accent1="accent1" accent2="accent2" accent3="accent3" accent4="accent4" accent5="accent5" accent6="accent6" hlink="hlink" folHlink="folHlink"/>
    </a:extraClrScheme>
    <a:extraClrScheme>
      <a:clrScheme name="default 6">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90000"/>
        </a:folHlink>
      </a:clrScheme>
      <a:clrMap bg1="lt1" tx1="dk1" bg2="lt2" tx2="dk2" accent1="accent1" accent2="accent2" accent3="accent3" accent4="accent4" accent5="accent5" accent6="accent6" hlink="hlink" folHlink="folHlink"/>
    </a:extraClrScheme>
    <a:extraClrScheme>
      <a:clrScheme name="default 7">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990000"/>
        </a:folHlink>
      </a:clrScheme>
      <a:clrMap bg1="lt1" tx1="dk1" bg2="lt2" tx2="dk2" accent1="accent1" accent2="accent2" accent3="accent3" accent4="accent4" accent5="accent5" accent6="accent6" hlink="hlink" folHlink="folHlink"/>
    </a:extraClrScheme>
    <a:extraClrScheme>
      <a:clrScheme name="default 8">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000000"/>
        </a:folHlink>
      </a:clrScheme>
      <a:clrMap bg1="lt1" tx1="dk1" bg2="lt2" tx2="dk2" accent1="accent1" accent2="accent2" accent3="accent3" accent4="accent4" accent5="accent5" accent6="accent6" hlink="hlink" folHlink="folHlink"/>
    </a:extraClrScheme>
    <a:extraClrScheme>
      <a:clrScheme name="default 9">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000000"/>
        </a:folHlink>
      </a:clrScheme>
      <a:clrMap bg1="lt1" tx1="dk1" bg2="lt2" tx2="dk2" accent1="accent1" accent2="accent2" accent3="accent3" accent4="accent4" accent5="accent5" accent6="accent6" hlink="hlink" folHlink="folHlink"/>
    </a:extraClrScheme>
    <a:extraClrScheme>
      <a:clrScheme name="default 10">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000000"/>
        </a:folHlink>
      </a:clrScheme>
      <a:clrMap bg1="lt1" tx1="dk1" bg2="lt2" tx2="dk2" accent1="accent1" accent2="accent2" accent3="accent3" accent4="accent4" accent5="accent5" accent6="accent6" hlink="hlink" folHlink="folHlink"/>
    </a:extraClrScheme>
    <a:extraClrScheme>
      <a:clrScheme name="default 11">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808080"/>
        </a:folHlink>
      </a:clrScheme>
      <a:clrMap bg1="lt1" tx1="dk1" bg2="lt2" tx2="dk2" accent1="accent1" accent2="accent2" accent3="accent3" accent4="accent4" accent5="accent5" accent6="accent6" hlink="hlink" folHlink="folHlink"/>
    </a:extraClrScheme>
    <a:extraClrScheme>
      <a:clrScheme name="default 12">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69696"/>
        </a:folHlink>
      </a:clrScheme>
      <a:clrMap bg1="lt1" tx1="dk1" bg2="lt2" tx2="dk2" accent1="accent1" accent2="accent2" accent3="accent3" accent4="accent4" accent5="accent5" accent6="accent6" hlink="hlink" folHlink="folHlink"/>
    </a:extraClrScheme>
    <a:extraClrScheme>
      <a:clrScheme name="default 13">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808080"/>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6_主题1">
  <a:themeElements>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fontScheme name="default">
      <a:majorFont>
        <a:latin typeface="FrutigerNext LT Medium"/>
        <a:ea typeface="华文细黑"/>
        <a:cs typeface="宋体"/>
      </a:majorFont>
      <a:minorFont>
        <a:latin typeface="FrutigerNext LT Medium"/>
        <a:ea typeface="华文细黑"/>
        <a:cs typeface="宋体"/>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a:solidFill>
            <a:schemeClr val="tx1"/>
          </a:solidFill>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rtlCol="0"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sz="1800" b="0" i="0" u="none" strike="noStrike" cap="none" normalizeH="0" baseline="0" smtClean="0">
            <a:ln>
              <a:noFill/>
            </a:ln>
            <a:solidFill>
              <a:schemeClr val="tx1"/>
            </a:solidFill>
            <a:effectLst/>
            <a:latin typeface="Arial" charset="0"/>
            <a:ea typeface="宋体" charset="-122"/>
          </a:defRPr>
        </a:defPPr>
      </a:lstStyle>
    </a:spDef>
    <a:lnDef>
      <a:spPr bwMode="auto">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dist="35921" dir="2700000" algn="ctr" rotWithShape="0">
                  <a:schemeClr val="bg2"/>
                </a:outerShdw>
              </a:effectLst>
            </a14:hiddenEffects>
          </a:ext>
        </a:extLst>
      </a:spPr>
      <a:bodyPr/>
      <a:lstStyle/>
      <a:style>
        <a:lnRef idx="1">
          <a:schemeClr val="dk1"/>
        </a:lnRef>
        <a:fillRef idx="0">
          <a:schemeClr val="dk1"/>
        </a:fillRef>
        <a:effectRef idx="0">
          <a:schemeClr val="dk1"/>
        </a:effectRef>
        <a:fontRef idx="minor">
          <a:schemeClr val="tx1"/>
        </a:fontRef>
      </a:style>
    </a:lnDef>
  </a:objectDefaults>
  <a:extraClrSchemeLst>
    <a:extraClrScheme>
      <a:clrScheme name="default 1">
        <a:dk1>
          <a:srgbClr val="000000"/>
        </a:dk1>
        <a:lt1>
          <a:srgbClr val="FFFFFF"/>
        </a:lt1>
        <a:dk2>
          <a:srgbClr val="990000"/>
        </a:dk2>
        <a:lt2>
          <a:srgbClr val="808080"/>
        </a:lt2>
        <a:accent1>
          <a:srgbClr val="99CCFF"/>
        </a:accent1>
        <a:accent2>
          <a:srgbClr val="669900"/>
        </a:accent2>
        <a:accent3>
          <a:srgbClr val="FFFFFF"/>
        </a:accent3>
        <a:accent4>
          <a:srgbClr val="000000"/>
        </a:accent4>
        <a:accent5>
          <a:srgbClr val="CAE2FF"/>
        </a:accent5>
        <a:accent6>
          <a:srgbClr val="5C8A00"/>
        </a:accent6>
        <a:hlink>
          <a:srgbClr val="FF9900"/>
        </a:hlink>
        <a:folHlink>
          <a:srgbClr val="DDDDDD"/>
        </a:folHlink>
      </a:clrScheme>
      <a:clrMap bg1="lt1" tx1="dk1" bg2="lt2" tx2="dk2" accent1="accent1" accent2="accent2" accent3="accent3" accent4="accent4" accent5="accent5" accent6="accent6" hlink="hlink" folHlink="folHlink"/>
    </a:extraClrScheme>
    <a:extraClrScheme>
      <a:clrScheme name="default 2">
        <a:dk1>
          <a:srgbClr val="000000"/>
        </a:dk1>
        <a:lt1>
          <a:srgbClr val="FFFFFF"/>
        </a:lt1>
        <a:dk2>
          <a:srgbClr val="990000"/>
        </a:dk2>
        <a:lt2>
          <a:srgbClr val="B2B2B2"/>
        </a:lt2>
        <a:accent1>
          <a:srgbClr val="FFCC99"/>
        </a:accent1>
        <a:accent2>
          <a:srgbClr val="FFCC66"/>
        </a:accent2>
        <a:accent3>
          <a:srgbClr val="FFFFFF"/>
        </a:accent3>
        <a:accent4>
          <a:srgbClr val="000000"/>
        </a:accent4>
        <a:accent5>
          <a:srgbClr val="FFE2CA"/>
        </a:accent5>
        <a:accent6>
          <a:srgbClr val="E7B95C"/>
        </a:accent6>
        <a:hlink>
          <a:srgbClr val="FF9900"/>
        </a:hlink>
        <a:folHlink>
          <a:srgbClr val="996600"/>
        </a:folHlink>
      </a:clrScheme>
      <a:clrMap bg1="lt1" tx1="dk1" bg2="lt2" tx2="dk2" accent1="accent1" accent2="accent2" accent3="accent3" accent4="accent4" accent5="accent5" accent6="accent6" hlink="hlink" folHlink="folHlink"/>
    </a:extraClrScheme>
    <a:extraClrScheme>
      <a:clrScheme name="default 3">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99CCCC"/>
        </a:hlink>
        <a:folHlink>
          <a:srgbClr val="009999"/>
        </a:folHlink>
      </a:clrScheme>
      <a:clrMap bg1="lt1" tx1="dk1" bg2="lt2" tx2="dk2" accent1="accent1" accent2="accent2" accent3="accent3" accent4="accent4" accent5="accent5" accent6="accent6" hlink="hlink" folHlink="folHlink"/>
    </a:extraClrScheme>
    <a:extraClrScheme>
      <a:clrScheme name="default 4">
        <a:dk1>
          <a:srgbClr val="000000"/>
        </a:dk1>
        <a:lt1>
          <a:srgbClr val="FFFFFF"/>
        </a:lt1>
        <a:dk2>
          <a:srgbClr val="990000"/>
        </a:dk2>
        <a:lt2>
          <a:srgbClr val="B2B2B2"/>
        </a:lt2>
        <a:accent1>
          <a:srgbClr val="CCFF99"/>
        </a:accent1>
        <a:accent2>
          <a:srgbClr val="99CCCC"/>
        </a:accent2>
        <a:accent3>
          <a:srgbClr val="FFFFFF"/>
        </a:accent3>
        <a:accent4>
          <a:srgbClr val="000000"/>
        </a:accent4>
        <a:accent5>
          <a:srgbClr val="E2FFCA"/>
        </a:accent5>
        <a:accent6>
          <a:srgbClr val="8AB9B9"/>
        </a:accent6>
        <a:hlink>
          <a:srgbClr val="0099CC"/>
        </a:hlink>
        <a:folHlink>
          <a:srgbClr val="006699"/>
        </a:folHlink>
      </a:clrScheme>
      <a:clrMap bg1="lt1" tx1="dk1" bg2="lt2" tx2="dk2" accent1="accent1" accent2="accent2" accent3="accent3" accent4="accent4" accent5="accent5" accent6="accent6" hlink="hlink" folHlink="folHlink"/>
    </a:extraClrScheme>
    <a:extraClrScheme>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clrMap bg1="lt1" tx1="dk1" bg2="lt2" tx2="dk2" accent1="accent1" accent2="accent2" accent3="accent3" accent4="accent4" accent5="accent5" accent6="accent6" hlink="hlink" folHlink="folHlink"/>
    </a:extraClrScheme>
    <a:extraClrScheme>
      <a:clrScheme name="default 6">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90000"/>
        </a:folHlink>
      </a:clrScheme>
      <a:clrMap bg1="lt1" tx1="dk1" bg2="lt2" tx2="dk2" accent1="accent1" accent2="accent2" accent3="accent3" accent4="accent4" accent5="accent5" accent6="accent6" hlink="hlink" folHlink="folHlink"/>
    </a:extraClrScheme>
    <a:extraClrScheme>
      <a:clrScheme name="default 7">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990000"/>
        </a:folHlink>
      </a:clrScheme>
      <a:clrMap bg1="lt1" tx1="dk1" bg2="lt2" tx2="dk2" accent1="accent1" accent2="accent2" accent3="accent3" accent4="accent4" accent5="accent5" accent6="accent6" hlink="hlink" folHlink="folHlink"/>
    </a:extraClrScheme>
    <a:extraClrScheme>
      <a:clrScheme name="default 8">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000000"/>
        </a:folHlink>
      </a:clrScheme>
      <a:clrMap bg1="lt1" tx1="dk1" bg2="lt2" tx2="dk2" accent1="accent1" accent2="accent2" accent3="accent3" accent4="accent4" accent5="accent5" accent6="accent6" hlink="hlink" folHlink="folHlink"/>
    </a:extraClrScheme>
    <a:extraClrScheme>
      <a:clrScheme name="default 9">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000000"/>
        </a:folHlink>
      </a:clrScheme>
      <a:clrMap bg1="lt1" tx1="dk1" bg2="lt2" tx2="dk2" accent1="accent1" accent2="accent2" accent3="accent3" accent4="accent4" accent5="accent5" accent6="accent6" hlink="hlink" folHlink="folHlink"/>
    </a:extraClrScheme>
    <a:extraClrScheme>
      <a:clrScheme name="default 10">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000000"/>
        </a:folHlink>
      </a:clrScheme>
      <a:clrMap bg1="lt1" tx1="dk1" bg2="lt2" tx2="dk2" accent1="accent1" accent2="accent2" accent3="accent3" accent4="accent4" accent5="accent5" accent6="accent6" hlink="hlink" folHlink="folHlink"/>
    </a:extraClrScheme>
    <a:extraClrScheme>
      <a:clrScheme name="default 11">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808080"/>
        </a:folHlink>
      </a:clrScheme>
      <a:clrMap bg1="lt1" tx1="dk1" bg2="lt2" tx2="dk2" accent1="accent1" accent2="accent2" accent3="accent3" accent4="accent4" accent5="accent5" accent6="accent6" hlink="hlink" folHlink="folHlink"/>
    </a:extraClrScheme>
    <a:extraClrScheme>
      <a:clrScheme name="default 12">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69696"/>
        </a:folHlink>
      </a:clrScheme>
      <a:clrMap bg1="lt1" tx1="dk1" bg2="lt2" tx2="dk2" accent1="accent1" accent2="accent2" accent3="accent3" accent4="accent4" accent5="accent5" accent6="accent6" hlink="hlink" folHlink="folHlink"/>
    </a:extraClrScheme>
    <a:extraClrScheme>
      <a:clrScheme name="default 13">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808080"/>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7_主题1">
  <a:themeElements>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fontScheme name="default">
      <a:majorFont>
        <a:latin typeface="FrutigerNext LT Medium"/>
        <a:ea typeface="华文细黑"/>
        <a:cs typeface="宋体"/>
      </a:majorFont>
      <a:minorFont>
        <a:latin typeface="FrutigerNext LT Medium"/>
        <a:ea typeface="华文细黑"/>
        <a:cs typeface="宋体"/>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a:solidFill>
            <a:schemeClr val="tx1"/>
          </a:solidFill>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rtlCol="0"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sz="1800" b="0" i="0" u="none" strike="noStrike" cap="none" normalizeH="0" baseline="0" smtClean="0">
            <a:ln>
              <a:noFill/>
            </a:ln>
            <a:solidFill>
              <a:schemeClr val="tx1"/>
            </a:solidFill>
            <a:effectLst/>
            <a:latin typeface="Arial" charset="0"/>
            <a:ea typeface="宋体" charset="-122"/>
          </a:defRPr>
        </a:defPPr>
      </a:lstStyle>
    </a:spDef>
    <a:lnDef>
      <a:spPr bwMode="auto">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dist="35921" dir="2700000" algn="ctr" rotWithShape="0">
                  <a:schemeClr val="bg2"/>
                </a:outerShdw>
              </a:effectLst>
            </a14:hiddenEffects>
          </a:ext>
        </a:extLst>
      </a:spPr>
      <a:bodyPr/>
      <a:lstStyle/>
      <a:style>
        <a:lnRef idx="1">
          <a:schemeClr val="dk1"/>
        </a:lnRef>
        <a:fillRef idx="0">
          <a:schemeClr val="dk1"/>
        </a:fillRef>
        <a:effectRef idx="0">
          <a:schemeClr val="dk1"/>
        </a:effectRef>
        <a:fontRef idx="minor">
          <a:schemeClr val="tx1"/>
        </a:fontRef>
      </a:style>
    </a:lnDef>
  </a:objectDefaults>
  <a:extraClrSchemeLst>
    <a:extraClrScheme>
      <a:clrScheme name="default 1">
        <a:dk1>
          <a:srgbClr val="000000"/>
        </a:dk1>
        <a:lt1>
          <a:srgbClr val="FFFFFF"/>
        </a:lt1>
        <a:dk2>
          <a:srgbClr val="990000"/>
        </a:dk2>
        <a:lt2>
          <a:srgbClr val="808080"/>
        </a:lt2>
        <a:accent1>
          <a:srgbClr val="99CCFF"/>
        </a:accent1>
        <a:accent2>
          <a:srgbClr val="669900"/>
        </a:accent2>
        <a:accent3>
          <a:srgbClr val="FFFFFF"/>
        </a:accent3>
        <a:accent4>
          <a:srgbClr val="000000"/>
        </a:accent4>
        <a:accent5>
          <a:srgbClr val="CAE2FF"/>
        </a:accent5>
        <a:accent6>
          <a:srgbClr val="5C8A00"/>
        </a:accent6>
        <a:hlink>
          <a:srgbClr val="FF9900"/>
        </a:hlink>
        <a:folHlink>
          <a:srgbClr val="DDDDDD"/>
        </a:folHlink>
      </a:clrScheme>
      <a:clrMap bg1="lt1" tx1="dk1" bg2="lt2" tx2="dk2" accent1="accent1" accent2="accent2" accent3="accent3" accent4="accent4" accent5="accent5" accent6="accent6" hlink="hlink" folHlink="folHlink"/>
    </a:extraClrScheme>
    <a:extraClrScheme>
      <a:clrScheme name="default 2">
        <a:dk1>
          <a:srgbClr val="000000"/>
        </a:dk1>
        <a:lt1>
          <a:srgbClr val="FFFFFF"/>
        </a:lt1>
        <a:dk2>
          <a:srgbClr val="990000"/>
        </a:dk2>
        <a:lt2>
          <a:srgbClr val="B2B2B2"/>
        </a:lt2>
        <a:accent1>
          <a:srgbClr val="FFCC99"/>
        </a:accent1>
        <a:accent2>
          <a:srgbClr val="FFCC66"/>
        </a:accent2>
        <a:accent3>
          <a:srgbClr val="FFFFFF"/>
        </a:accent3>
        <a:accent4>
          <a:srgbClr val="000000"/>
        </a:accent4>
        <a:accent5>
          <a:srgbClr val="FFE2CA"/>
        </a:accent5>
        <a:accent6>
          <a:srgbClr val="E7B95C"/>
        </a:accent6>
        <a:hlink>
          <a:srgbClr val="FF9900"/>
        </a:hlink>
        <a:folHlink>
          <a:srgbClr val="996600"/>
        </a:folHlink>
      </a:clrScheme>
      <a:clrMap bg1="lt1" tx1="dk1" bg2="lt2" tx2="dk2" accent1="accent1" accent2="accent2" accent3="accent3" accent4="accent4" accent5="accent5" accent6="accent6" hlink="hlink" folHlink="folHlink"/>
    </a:extraClrScheme>
    <a:extraClrScheme>
      <a:clrScheme name="default 3">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99CCCC"/>
        </a:hlink>
        <a:folHlink>
          <a:srgbClr val="009999"/>
        </a:folHlink>
      </a:clrScheme>
      <a:clrMap bg1="lt1" tx1="dk1" bg2="lt2" tx2="dk2" accent1="accent1" accent2="accent2" accent3="accent3" accent4="accent4" accent5="accent5" accent6="accent6" hlink="hlink" folHlink="folHlink"/>
    </a:extraClrScheme>
    <a:extraClrScheme>
      <a:clrScheme name="default 4">
        <a:dk1>
          <a:srgbClr val="000000"/>
        </a:dk1>
        <a:lt1>
          <a:srgbClr val="FFFFFF"/>
        </a:lt1>
        <a:dk2>
          <a:srgbClr val="990000"/>
        </a:dk2>
        <a:lt2>
          <a:srgbClr val="B2B2B2"/>
        </a:lt2>
        <a:accent1>
          <a:srgbClr val="CCFF99"/>
        </a:accent1>
        <a:accent2>
          <a:srgbClr val="99CCCC"/>
        </a:accent2>
        <a:accent3>
          <a:srgbClr val="FFFFFF"/>
        </a:accent3>
        <a:accent4>
          <a:srgbClr val="000000"/>
        </a:accent4>
        <a:accent5>
          <a:srgbClr val="E2FFCA"/>
        </a:accent5>
        <a:accent6>
          <a:srgbClr val="8AB9B9"/>
        </a:accent6>
        <a:hlink>
          <a:srgbClr val="0099CC"/>
        </a:hlink>
        <a:folHlink>
          <a:srgbClr val="006699"/>
        </a:folHlink>
      </a:clrScheme>
      <a:clrMap bg1="lt1" tx1="dk1" bg2="lt2" tx2="dk2" accent1="accent1" accent2="accent2" accent3="accent3" accent4="accent4" accent5="accent5" accent6="accent6" hlink="hlink" folHlink="folHlink"/>
    </a:extraClrScheme>
    <a:extraClrScheme>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clrMap bg1="lt1" tx1="dk1" bg2="lt2" tx2="dk2" accent1="accent1" accent2="accent2" accent3="accent3" accent4="accent4" accent5="accent5" accent6="accent6" hlink="hlink" folHlink="folHlink"/>
    </a:extraClrScheme>
    <a:extraClrScheme>
      <a:clrScheme name="default 6">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90000"/>
        </a:folHlink>
      </a:clrScheme>
      <a:clrMap bg1="lt1" tx1="dk1" bg2="lt2" tx2="dk2" accent1="accent1" accent2="accent2" accent3="accent3" accent4="accent4" accent5="accent5" accent6="accent6" hlink="hlink" folHlink="folHlink"/>
    </a:extraClrScheme>
    <a:extraClrScheme>
      <a:clrScheme name="default 7">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990000"/>
        </a:folHlink>
      </a:clrScheme>
      <a:clrMap bg1="lt1" tx1="dk1" bg2="lt2" tx2="dk2" accent1="accent1" accent2="accent2" accent3="accent3" accent4="accent4" accent5="accent5" accent6="accent6" hlink="hlink" folHlink="folHlink"/>
    </a:extraClrScheme>
    <a:extraClrScheme>
      <a:clrScheme name="default 8">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000000"/>
        </a:folHlink>
      </a:clrScheme>
      <a:clrMap bg1="lt1" tx1="dk1" bg2="lt2" tx2="dk2" accent1="accent1" accent2="accent2" accent3="accent3" accent4="accent4" accent5="accent5" accent6="accent6" hlink="hlink" folHlink="folHlink"/>
    </a:extraClrScheme>
    <a:extraClrScheme>
      <a:clrScheme name="default 9">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000000"/>
        </a:folHlink>
      </a:clrScheme>
      <a:clrMap bg1="lt1" tx1="dk1" bg2="lt2" tx2="dk2" accent1="accent1" accent2="accent2" accent3="accent3" accent4="accent4" accent5="accent5" accent6="accent6" hlink="hlink" folHlink="folHlink"/>
    </a:extraClrScheme>
    <a:extraClrScheme>
      <a:clrScheme name="default 10">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000000"/>
        </a:folHlink>
      </a:clrScheme>
      <a:clrMap bg1="lt1" tx1="dk1" bg2="lt2" tx2="dk2" accent1="accent1" accent2="accent2" accent3="accent3" accent4="accent4" accent5="accent5" accent6="accent6" hlink="hlink" folHlink="folHlink"/>
    </a:extraClrScheme>
    <a:extraClrScheme>
      <a:clrScheme name="default 11">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808080"/>
        </a:folHlink>
      </a:clrScheme>
      <a:clrMap bg1="lt1" tx1="dk1" bg2="lt2" tx2="dk2" accent1="accent1" accent2="accent2" accent3="accent3" accent4="accent4" accent5="accent5" accent6="accent6" hlink="hlink" folHlink="folHlink"/>
    </a:extraClrScheme>
    <a:extraClrScheme>
      <a:clrScheme name="default 12">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69696"/>
        </a:folHlink>
      </a:clrScheme>
      <a:clrMap bg1="lt1" tx1="dk1" bg2="lt2" tx2="dk2" accent1="accent1" accent2="accent2" accent3="accent3" accent4="accent4" accent5="accent5" accent6="accent6" hlink="hlink" folHlink="folHlink"/>
    </a:extraClrScheme>
    <a:extraClrScheme>
      <a:clrScheme name="default 13">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808080"/>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8_主题1">
  <a:themeElements>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fontScheme name="default">
      <a:majorFont>
        <a:latin typeface="FrutigerNext LT Medium"/>
        <a:ea typeface="华文细黑"/>
        <a:cs typeface="宋体"/>
      </a:majorFont>
      <a:minorFont>
        <a:latin typeface="FrutigerNext LT Medium"/>
        <a:ea typeface="华文细黑"/>
        <a:cs typeface="宋体"/>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a:solidFill>
            <a:schemeClr val="tx1"/>
          </a:solidFill>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rtlCol="0"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sz="1800" b="0" i="0" u="none" strike="noStrike" cap="none" normalizeH="0" baseline="0" smtClean="0">
            <a:ln>
              <a:noFill/>
            </a:ln>
            <a:solidFill>
              <a:schemeClr val="tx1"/>
            </a:solidFill>
            <a:effectLst/>
            <a:latin typeface="Arial" charset="0"/>
            <a:ea typeface="宋体" charset="-122"/>
          </a:defRPr>
        </a:defPPr>
      </a:lstStyle>
    </a:spDef>
    <a:lnDef>
      <a:spPr bwMode="auto">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dist="35921" dir="2700000" algn="ctr" rotWithShape="0">
                  <a:schemeClr val="bg2"/>
                </a:outerShdw>
              </a:effectLst>
            </a14:hiddenEffects>
          </a:ext>
        </a:extLst>
      </a:spPr>
      <a:bodyPr/>
      <a:lstStyle/>
      <a:style>
        <a:lnRef idx="1">
          <a:schemeClr val="dk1"/>
        </a:lnRef>
        <a:fillRef idx="0">
          <a:schemeClr val="dk1"/>
        </a:fillRef>
        <a:effectRef idx="0">
          <a:schemeClr val="dk1"/>
        </a:effectRef>
        <a:fontRef idx="minor">
          <a:schemeClr val="tx1"/>
        </a:fontRef>
      </a:style>
    </a:lnDef>
  </a:objectDefaults>
  <a:extraClrSchemeLst>
    <a:extraClrScheme>
      <a:clrScheme name="default 1">
        <a:dk1>
          <a:srgbClr val="000000"/>
        </a:dk1>
        <a:lt1>
          <a:srgbClr val="FFFFFF"/>
        </a:lt1>
        <a:dk2>
          <a:srgbClr val="990000"/>
        </a:dk2>
        <a:lt2>
          <a:srgbClr val="808080"/>
        </a:lt2>
        <a:accent1>
          <a:srgbClr val="99CCFF"/>
        </a:accent1>
        <a:accent2>
          <a:srgbClr val="669900"/>
        </a:accent2>
        <a:accent3>
          <a:srgbClr val="FFFFFF"/>
        </a:accent3>
        <a:accent4>
          <a:srgbClr val="000000"/>
        </a:accent4>
        <a:accent5>
          <a:srgbClr val="CAE2FF"/>
        </a:accent5>
        <a:accent6>
          <a:srgbClr val="5C8A00"/>
        </a:accent6>
        <a:hlink>
          <a:srgbClr val="FF9900"/>
        </a:hlink>
        <a:folHlink>
          <a:srgbClr val="DDDDDD"/>
        </a:folHlink>
      </a:clrScheme>
      <a:clrMap bg1="lt1" tx1="dk1" bg2="lt2" tx2="dk2" accent1="accent1" accent2="accent2" accent3="accent3" accent4="accent4" accent5="accent5" accent6="accent6" hlink="hlink" folHlink="folHlink"/>
    </a:extraClrScheme>
    <a:extraClrScheme>
      <a:clrScheme name="default 2">
        <a:dk1>
          <a:srgbClr val="000000"/>
        </a:dk1>
        <a:lt1>
          <a:srgbClr val="FFFFFF"/>
        </a:lt1>
        <a:dk2>
          <a:srgbClr val="990000"/>
        </a:dk2>
        <a:lt2>
          <a:srgbClr val="B2B2B2"/>
        </a:lt2>
        <a:accent1>
          <a:srgbClr val="FFCC99"/>
        </a:accent1>
        <a:accent2>
          <a:srgbClr val="FFCC66"/>
        </a:accent2>
        <a:accent3>
          <a:srgbClr val="FFFFFF"/>
        </a:accent3>
        <a:accent4>
          <a:srgbClr val="000000"/>
        </a:accent4>
        <a:accent5>
          <a:srgbClr val="FFE2CA"/>
        </a:accent5>
        <a:accent6>
          <a:srgbClr val="E7B95C"/>
        </a:accent6>
        <a:hlink>
          <a:srgbClr val="FF9900"/>
        </a:hlink>
        <a:folHlink>
          <a:srgbClr val="996600"/>
        </a:folHlink>
      </a:clrScheme>
      <a:clrMap bg1="lt1" tx1="dk1" bg2="lt2" tx2="dk2" accent1="accent1" accent2="accent2" accent3="accent3" accent4="accent4" accent5="accent5" accent6="accent6" hlink="hlink" folHlink="folHlink"/>
    </a:extraClrScheme>
    <a:extraClrScheme>
      <a:clrScheme name="default 3">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99CCCC"/>
        </a:hlink>
        <a:folHlink>
          <a:srgbClr val="009999"/>
        </a:folHlink>
      </a:clrScheme>
      <a:clrMap bg1="lt1" tx1="dk1" bg2="lt2" tx2="dk2" accent1="accent1" accent2="accent2" accent3="accent3" accent4="accent4" accent5="accent5" accent6="accent6" hlink="hlink" folHlink="folHlink"/>
    </a:extraClrScheme>
    <a:extraClrScheme>
      <a:clrScheme name="default 4">
        <a:dk1>
          <a:srgbClr val="000000"/>
        </a:dk1>
        <a:lt1>
          <a:srgbClr val="FFFFFF"/>
        </a:lt1>
        <a:dk2>
          <a:srgbClr val="990000"/>
        </a:dk2>
        <a:lt2>
          <a:srgbClr val="B2B2B2"/>
        </a:lt2>
        <a:accent1>
          <a:srgbClr val="CCFF99"/>
        </a:accent1>
        <a:accent2>
          <a:srgbClr val="99CCCC"/>
        </a:accent2>
        <a:accent3>
          <a:srgbClr val="FFFFFF"/>
        </a:accent3>
        <a:accent4>
          <a:srgbClr val="000000"/>
        </a:accent4>
        <a:accent5>
          <a:srgbClr val="E2FFCA"/>
        </a:accent5>
        <a:accent6>
          <a:srgbClr val="8AB9B9"/>
        </a:accent6>
        <a:hlink>
          <a:srgbClr val="0099CC"/>
        </a:hlink>
        <a:folHlink>
          <a:srgbClr val="006699"/>
        </a:folHlink>
      </a:clrScheme>
      <a:clrMap bg1="lt1" tx1="dk1" bg2="lt2" tx2="dk2" accent1="accent1" accent2="accent2" accent3="accent3" accent4="accent4" accent5="accent5" accent6="accent6" hlink="hlink" folHlink="folHlink"/>
    </a:extraClrScheme>
    <a:extraClrScheme>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clrMap bg1="lt1" tx1="dk1" bg2="lt2" tx2="dk2" accent1="accent1" accent2="accent2" accent3="accent3" accent4="accent4" accent5="accent5" accent6="accent6" hlink="hlink" folHlink="folHlink"/>
    </a:extraClrScheme>
    <a:extraClrScheme>
      <a:clrScheme name="default 6">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90000"/>
        </a:folHlink>
      </a:clrScheme>
      <a:clrMap bg1="lt1" tx1="dk1" bg2="lt2" tx2="dk2" accent1="accent1" accent2="accent2" accent3="accent3" accent4="accent4" accent5="accent5" accent6="accent6" hlink="hlink" folHlink="folHlink"/>
    </a:extraClrScheme>
    <a:extraClrScheme>
      <a:clrScheme name="default 7">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990000"/>
        </a:folHlink>
      </a:clrScheme>
      <a:clrMap bg1="lt1" tx1="dk1" bg2="lt2" tx2="dk2" accent1="accent1" accent2="accent2" accent3="accent3" accent4="accent4" accent5="accent5" accent6="accent6" hlink="hlink" folHlink="folHlink"/>
    </a:extraClrScheme>
    <a:extraClrScheme>
      <a:clrScheme name="default 8">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000000"/>
        </a:folHlink>
      </a:clrScheme>
      <a:clrMap bg1="lt1" tx1="dk1" bg2="lt2" tx2="dk2" accent1="accent1" accent2="accent2" accent3="accent3" accent4="accent4" accent5="accent5" accent6="accent6" hlink="hlink" folHlink="folHlink"/>
    </a:extraClrScheme>
    <a:extraClrScheme>
      <a:clrScheme name="default 9">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000000"/>
        </a:folHlink>
      </a:clrScheme>
      <a:clrMap bg1="lt1" tx1="dk1" bg2="lt2" tx2="dk2" accent1="accent1" accent2="accent2" accent3="accent3" accent4="accent4" accent5="accent5" accent6="accent6" hlink="hlink" folHlink="folHlink"/>
    </a:extraClrScheme>
    <a:extraClrScheme>
      <a:clrScheme name="default 10">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000000"/>
        </a:folHlink>
      </a:clrScheme>
      <a:clrMap bg1="lt1" tx1="dk1" bg2="lt2" tx2="dk2" accent1="accent1" accent2="accent2" accent3="accent3" accent4="accent4" accent5="accent5" accent6="accent6" hlink="hlink" folHlink="folHlink"/>
    </a:extraClrScheme>
    <a:extraClrScheme>
      <a:clrScheme name="default 11">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808080"/>
        </a:folHlink>
      </a:clrScheme>
      <a:clrMap bg1="lt1" tx1="dk1" bg2="lt2" tx2="dk2" accent1="accent1" accent2="accent2" accent3="accent3" accent4="accent4" accent5="accent5" accent6="accent6" hlink="hlink" folHlink="folHlink"/>
    </a:extraClrScheme>
    <a:extraClrScheme>
      <a:clrScheme name="default 12">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69696"/>
        </a:folHlink>
      </a:clrScheme>
      <a:clrMap bg1="lt1" tx1="dk1" bg2="lt2" tx2="dk2" accent1="accent1" accent2="accent2" accent3="accent3" accent4="accent4" accent5="accent5" accent6="accent6" hlink="hlink" folHlink="folHlink"/>
    </a:extraClrScheme>
    <a:extraClrScheme>
      <a:clrScheme name="default 13">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808080"/>
        </a:folHlink>
      </a:clrScheme>
      <a:clrMap bg1="lt1" tx1="dk1" bg2="lt2" tx2="dk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9_主题1">
  <a:themeElements>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fontScheme name="default">
      <a:majorFont>
        <a:latin typeface="FrutigerNext LT Medium"/>
        <a:ea typeface="华文细黑"/>
        <a:cs typeface="宋体"/>
      </a:majorFont>
      <a:minorFont>
        <a:latin typeface="FrutigerNext LT Medium"/>
        <a:ea typeface="华文细黑"/>
        <a:cs typeface="宋体"/>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a:solidFill>
            <a:schemeClr val="tx1"/>
          </a:solidFill>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rtlCol="0"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sz="1800" b="0" i="0" u="none" strike="noStrike" cap="none" normalizeH="0" baseline="0" smtClean="0">
            <a:ln>
              <a:noFill/>
            </a:ln>
            <a:solidFill>
              <a:schemeClr val="tx1"/>
            </a:solidFill>
            <a:effectLst/>
            <a:latin typeface="Arial" charset="0"/>
            <a:ea typeface="宋体" charset="-122"/>
          </a:defRPr>
        </a:defPPr>
      </a:lstStyle>
    </a:spDef>
    <a:lnDef>
      <a:spPr bwMode="auto">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dist="35921" dir="2700000" algn="ctr" rotWithShape="0">
                  <a:schemeClr val="bg2"/>
                </a:outerShdw>
              </a:effectLst>
            </a14:hiddenEffects>
          </a:ext>
        </a:extLst>
      </a:spPr>
      <a:bodyPr/>
      <a:lstStyle/>
      <a:style>
        <a:lnRef idx="1">
          <a:schemeClr val="dk1"/>
        </a:lnRef>
        <a:fillRef idx="0">
          <a:schemeClr val="dk1"/>
        </a:fillRef>
        <a:effectRef idx="0">
          <a:schemeClr val="dk1"/>
        </a:effectRef>
        <a:fontRef idx="minor">
          <a:schemeClr val="tx1"/>
        </a:fontRef>
      </a:style>
    </a:lnDef>
  </a:objectDefaults>
  <a:extraClrSchemeLst>
    <a:extraClrScheme>
      <a:clrScheme name="default 1">
        <a:dk1>
          <a:srgbClr val="000000"/>
        </a:dk1>
        <a:lt1>
          <a:srgbClr val="FFFFFF"/>
        </a:lt1>
        <a:dk2>
          <a:srgbClr val="990000"/>
        </a:dk2>
        <a:lt2>
          <a:srgbClr val="808080"/>
        </a:lt2>
        <a:accent1>
          <a:srgbClr val="99CCFF"/>
        </a:accent1>
        <a:accent2>
          <a:srgbClr val="669900"/>
        </a:accent2>
        <a:accent3>
          <a:srgbClr val="FFFFFF"/>
        </a:accent3>
        <a:accent4>
          <a:srgbClr val="000000"/>
        </a:accent4>
        <a:accent5>
          <a:srgbClr val="CAE2FF"/>
        </a:accent5>
        <a:accent6>
          <a:srgbClr val="5C8A00"/>
        </a:accent6>
        <a:hlink>
          <a:srgbClr val="FF9900"/>
        </a:hlink>
        <a:folHlink>
          <a:srgbClr val="DDDDDD"/>
        </a:folHlink>
      </a:clrScheme>
      <a:clrMap bg1="lt1" tx1="dk1" bg2="lt2" tx2="dk2" accent1="accent1" accent2="accent2" accent3="accent3" accent4="accent4" accent5="accent5" accent6="accent6" hlink="hlink" folHlink="folHlink"/>
    </a:extraClrScheme>
    <a:extraClrScheme>
      <a:clrScheme name="default 2">
        <a:dk1>
          <a:srgbClr val="000000"/>
        </a:dk1>
        <a:lt1>
          <a:srgbClr val="FFFFFF"/>
        </a:lt1>
        <a:dk2>
          <a:srgbClr val="990000"/>
        </a:dk2>
        <a:lt2>
          <a:srgbClr val="B2B2B2"/>
        </a:lt2>
        <a:accent1>
          <a:srgbClr val="FFCC99"/>
        </a:accent1>
        <a:accent2>
          <a:srgbClr val="FFCC66"/>
        </a:accent2>
        <a:accent3>
          <a:srgbClr val="FFFFFF"/>
        </a:accent3>
        <a:accent4>
          <a:srgbClr val="000000"/>
        </a:accent4>
        <a:accent5>
          <a:srgbClr val="FFE2CA"/>
        </a:accent5>
        <a:accent6>
          <a:srgbClr val="E7B95C"/>
        </a:accent6>
        <a:hlink>
          <a:srgbClr val="FF9900"/>
        </a:hlink>
        <a:folHlink>
          <a:srgbClr val="996600"/>
        </a:folHlink>
      </a:clrScheme>
      <a:clrMap bg1="lt1" tx1="dk1" bg2="lt2" tx2="dk2" accent1="accent1" accent2="accent2" accent3="accent3" accent4="accent4" accent5="accent5" accent6="accent6" hlink="hlink" folHlink="folHlink"/>
    </a:extraClrScheme>
    <a:extraClrScheme>
      <a:clrScheme name="default 3">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99CCCC"/>
        </a:hlink>
        <a:folHlink>
          <a:srgbClr val="009999"/>
        </a:folHlink>
      </a:clrScheme>
      <a:clrMap bg1="lt1" tx1="dk1" bg2="lt2" tx2="dk2" accent1="accent1" accent2="accent2" accent3="accent3" accent4="accent4" accent5="accent5" accent6="accent6" hlink="hlink" folHlink="folHlink"/>
    </a:extraClrScheme>
    <a:extraClrScheme>
      <a:clrScheme name="default 4">
        <a:dk1>
          <a:srgbClr val="000000"/>
        </a:dk1>
        <a:lt1>
          <a:srgbClr val="FFFFFF"/>
        </a:lt1>
        <a:dk2>
          <a:srgbClr val="990000"/>
        </a:dk2>
        <a:lt2>
          <a:srgbClr val="B2B2B2"/>
        </a:lt2>
        <a:accent1>
          <a:srgbClr val="CCFF99"/>
        </a:accent1>
        <a:accent2>
          <a:srgbClr val="99CCCC"/>
        </a:accent2>
        <a:accent3>
          <a:srgbClr val="FFFFFF"/>
        </a:accent3>
        <a:accent4>
          <a:srgbClr val="000000"/>
        </a:accent4>
        <a:accent5>
          <a:srgbClr val="E2FFCA"/>
        </a:accent5>
        <a:accent6>
          <a:srgbClr val="8AB9B9"/>
        </a:accent6>
        <a:hlink>
          <a:srgbClr val="0099CC"/>
        </a:hlink>
        <a:folHlink>
          <a:srgbClr val="006699"/>
        </a:folHlink>
      </a:clrScheme>
      <a:clrMap bg1="lt1" tx1="dk1" bg2="lt2" tx2="dk2" accent1="accent1" accent2="accent2" accent3="accent3" accent4="accent4" accent5="accent5" accent6="accent6" hlink="hlink" folHlink="folHlink"/>
    </a:extraClrScheme>
    <a:extraClrScheme>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clrMap bg1="lt1" tx1="dk1" bg2="lt2" tx2="dk2" accent1="accent1" accent2="accent2" accent3="accent3" accent4="accent4" accent5="accent5" accent6="accent6" hlink="hlink" folHlink="folHlink"/>
    </a:extraClrScheme>
    <a:extraClrScheme>
      <a:clrScheme name="default 6">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90000"/>
        </a:folHlink>
      </a:clrScheme>
      <a:clrMap bg1="lt1" tx1="dk1" bg2="lt2" tx2="dk2" accent1="accent1" accent2="accent2" accent3="accent3" accent4="accent4" accent5="accent5" accent6="accent6" hlink="hlink" folHlink="folHlink"/>
    </a:extraClrScheme>
    <a:extraClrScheme>
      <a:clrScheme name="default 7">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990000"/>
        </a:folHlink>
      </a:clrScheme>
      <a:clrMap bg1="lt1" tx1="dk1" bg2="lt2" tx2="dk2" accent1="accent1" accent2="accent2" accent3="accent3" accent4="accent4" accent5="accent5" accent6="accent6" hlink="hlink" folHlink="folHlink"/>
    </a:extraClrScheme>
    <a:extraClrScheme>
      <a:clrScheme name="default 8">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000000"/>
        </a:folHlink>
      </a:clrScheme>
      <a:clrMap bg1="lt1" tx1="dk1" bg2="lt2" tx2="dk2" accent1="accent1" accent2="accent2" accent3="accent3" accent4="accent4" accent5="accent5" accent6="accent6" hlink="hlink" folHlink="folHlink"/>
    </a:extraClrScheme>
    <a:extraClrScheme>
      <a:clrScheme name="default 9">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000000"/>
        </a:folHlink>
      </a:clrScheme>
      <a:clrMap bg1="lt1" tx1="dk1" bg2="lt2" tx2="dk2" accent1="accent1" accent2="accent2" accent3="accent3" accent4="accent4" accent5="accent5" accent6="accent6" hlink="hlink" folHlink="folHlink"/>
    </a:extraClrScheme>
    <a:extraClrScheme>
      <a:clrScheme name="default 10">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000000"/>
        </a:folHlink>
      </a:clrScheme>
      <a:clrMap bg1="lt1" tx1="dk1" bg2="lt2" tx2="dk2" accent1="accent1" accent2="accent2" accent3="accent3" accent4="accent4" accent5="accent5" accent6="accent6" hlink="hlink" folHlink="folHlink"/>
    </a:extraClrScheme>
    <a:extraClrScheme>
      <a:clrScheme name="default 11">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808080"/>
        </a:folHlink>
      </a:clrScheme>
      <a:clrMap bg1="lt1" tx1="dk1" bg2="lt2" tx2="dk2" accent1="accent1" accent2="accent2" accent3="accent3" accent4="accent4" accent5="accent5" accent6="accent6" hlink="hlink" folHlink="folHlink"/>
    </a:extraClrScheme>
    <a:extraClrScheme>
      <a:clrScheme name="default 12">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69696"/>
        </a:folHlink>
      </a:clrScheme>
      <a:clrMap bg1="lt1" tx1="dk1" bg2="lt2" tx2="dk2" accent1="accent1" accent2="accent2" accent3="accent3" accent4="accent4" accent5="accent5" accent6="accent6" hlink="hlink" folHlink="folHlink"/>
    </a:extraClrScheme>
    <a:extraClrScheme>
      <a:clrScheme name="default 13">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808080"/>
        </a:folHlink>
      </a:clrScheme>
      <a:clrMap bg1="lt1" tx1="dk1" bg2="lt2" tx2="dk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10_主题1">
  <a:themeElements>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fontScheme name="default">
      <a:majorFont>
        <a:latin typeface="FrutigerNext LT Medium"/>
        <a:ea typeface="华文细黑"/>
        <a:cs typeface="宋体"/>
      </a:majorFont>
      <a:minorFont>
        <a:latin typeface="FrutigerNext LT Medium"/>
        <a:ea typeface="华文细黑"/>
        <a:cs typeface="宋体"/>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a:solidFill>
            <a:schemeClr val="tx1"/>
          </a:solidFill>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rtlCol="0"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sz="1800" b="0" i="0" u="none" strike="noStrike" cap="none" normalizeH="0" baseline="0" smtClean="0">
            <a:ln>
              <a:noFill/>
            </a:ln>
            <a:solidFill>
              <a:schemeClr val="tx1"/>
            </a:solidFill>
            <a:effectLst/>
            <a:latin typeface="Arial" charset="0"/>
            <a:ea typeface="宋体" charset="-122"/>
          </a:defRPr>
        </a:defPPr>
      </a:lstStyle>
    </a:spDef>
    <a:lnDef>
      <a:spPr bwMode="auto">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dist="35921" dir="2700000" algn="ctr" rotWithShape="0">
                  <a:schemeClr val="bg2"/>
                </a:outerShdw>
              </a:effectLst>
            </a14:hiddenEffects>
          </a:ext>
        </a:extLst>
      </a:spPr>
      <a:bodyPr/>
      <a:lstStyle/>
      <a:style>
        <a:lnRef idx="1">
          <a:schemeClr val="dk1"/>
        </a:lnRef>
        <a:fillRef idx="0">
          <a:schemeClr val="dk1"/>
        </a:fillRef>
        <a:effectRef idx="0">
          <a:schemeClr val="dk1"/>
        </a:effectRef>
        <a:fontRef idx="minor">
          <a:schemeClr val="tx1"/>
        </a:fontRef>
      </a:style>
    </a:lnDef>
  </a:objectDefaults>
  <a:extraClrSchemeLst>
    <a:extraClrScheme>
      <a:clrScheme name="default 1">
        <a:dk1>
          <a:srgbClr val="000000"/>
        </a:dk1>
        <a:lt1>
          <a:srgbClr val="FFFFFF"/>
        </a:lt1>
        <a:dk2>
          <a:srgbClr val="990000"/>
        </a:dk2>
        <a:lt2>
          <a:srgbClr val="808080"/>
        </a:lt2>
        <a:accent1>
          <a:srgbClr val="99CCFF"/>
        </a:accent1>
        <a:accent2>
          <a:srgbClr val="669900"/>
        </a:accent2>
        <a:accent3>
          <a:srgbClr val="FFFFFF"/>
        </a:accent3>
        <a:accent4>
          <a:srgbClr val="000000"/>
        </a:accent4>
        <a:accent5>
          <a:srgbClr val="CAE2FF"/>
        </a:accent5>
        <a:accent6>
          <a:srgbClr val="5C8A00"/>
        </a:accent6>
        <a:hlink>
          <a:srgbClr val="FF9900"/>
        </a:hlink>
        <a:folHlink>
          <a:srgbClr val="DDDDDD"/>
        </a:folHlink>
      </a:clrScheme>
      <a:clrMap bg1="lt1" tx1="dk1" bg2="lt2" tx2="dk2" accent1="accent1" accent2="accent2" accent3="accent3" accent4="accent4" accent5="accent5" accent6="accent6" hlink="hlink" folHlink="folHlink"/>
    </a:extraClrScheme>
    <a:extraClrScheme>
      <a:clrScheme name="default 2">
        <a:dk1>
          <a:srgbClr val="000000"/>
        </a:dk1>
        <a:lt1>
          <a:srgbClr val="FFFFFF"/>
        </a:lt1>
        <a:dk2>
          <a:srgbClr val="990000"/>
        </a:dk2>
        <a:lt2>
          <a:srgbClr val="B2B2B2"/>
        </a:lt2>
        <a:accent1>
          <a:srgbClr val="FFCC99"/>
        </a:accent1>
        <a:accent2>
          <a:srgbClr val="FFCC66"/>
        </a:accent2>
        <a:accent3>
          <a:srgbClr val="FFFFFF"/>
        </a:accent3>
        <a:accent4>
          <a:srgbClr val="000000"/>
        </a:accent4>
        <a:accent5>
          <a:srgbClr val="FFE2CA"/>
        </a:accent5>
        <a:accent6>
          <a:srgbClr val="E7B95C"/>
        </a:accent6>
        <a:hlink>
          <a:srgbClr val="FF9900"/>
        </a:hlink>
        <a:folHlink>
          <a:srgbClr val="996600"/>
        </a:folHlink>
      </a:clrScheme>
      <a:clrMap bg1="lt1" tx1="dk1" bg2="lt2" tx2="dk2" accent1="accent1" accent2="accent2" accent3="accent3" accent4="accent4" accent5="accent5" accent6="accent6" hlink="hlink" folHlink="folHlink"/>
    </a:extraClrScheme>
    <a:extraClrScheme>
      <a:clrScheme name="default 3">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99CCCC"/>
        </a:hlink>
        <a:folHlink>
          <a:srgbClr val="009999"/>
        </a:folHlink>
      </a:clrScheme>
      <a:clrMap bg1="lt1" tx1="dk1" bg2="lt2" tx2="dk2" accent1="accent1" accent2="accent2" accent3="accent3" accent4="accent4" accent5="accent5" accent6="accent6" hlink="hlink" folHlink="folHlink"/>
    </a:extraClrScheme>
    <a:extraClrScheme>
      <a:clrScheme name="default 4">
        <a:dk1>
          <a:srgbClr val="000000"/>
        </a:dk1>
        <a:lt1>
          <a:srgbClr val="FFFFFF"/>
        </a:lt1>
        <a:dk2>
          <a:srgbClr val="990000"/>
        </a:dk2>
        <a:lt2>
          <a:srgbClr val="B2B2B2"/>
        </a:lt2>
        <a:accent1>
          <a:srgbClr val="CCFF99"/>
        </a:accent1>
        <a:accent2>
          <a:srgbClr val="99CCCC"/>
        </a:accent2>
        <a:accent3>
          <a:srgbClr val="FFFFFF"/>
        </a:accent3>
        <a:accent4>
          <a:srgbClr val="000000"/>
        </a:accent4>
        <a:accent5>
          <a:srgbClr val="E2FFCA"/>
        </a:accent5>
        <a:accent6>
          <a:srgbClr val="8AB9B9"/>
        </a:accent6>
        <a:hlink>
          <a:srgbClr val="0099CC"/>
        </a:hlink>
        <a:folHlink>
          <a:srgbClr val="006699"/>
        </a:folHlink>
      </a:clrScheme>
      <a:clrMap bg1="lt1" tx1="dk1" bg2="lt2" tx2="dk2" accent1="accent1" accent2="accent2" accent3="accent3" accent4="accent4" accent5="accent5" accent6="accent6" hlink="hlink" folHlink="folHlink"/>
    </a:extraClrScheme>
    <a:extraClrScheme>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clrMap bg1="lt1" tx1="dk1" bg2="lt2" tx2="dk2" accent1="accent1" accent2="accent2" accent3="accent3" accent4="accent4" accent5="accent5" accent6="accent6" hlink="hlink" folHlink="folHlink"/>
    </a:extraClrScheme>
    <a:extraClrScheme>
      <a:clrScheme name="default 6">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90000"/>
        </a:folHlink>
      </a:clrScheme>
      <a:clrMap bg1="lt1" tx1="dk1" bg2="lt2" tx2="dk2" accent1="accent1" accent2="accent2" accent3="accent3" accent4="accent4" accent5="accent5" accent6="accent6" hlink="hlink" folHlink="folHlink"/>
    </a:extraClrScheme>
    <a:extraClrScheme>
      <a:clrScheme name="default 7">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990000"/>
        </a:folHlink>
      </a:clrScheme>
      <a:clrMap bg1="lt1" tx1="dk1" bg2="lt2" tx2="dk2" accent1="accent1" accent2="accent2" accent3="accent3" accent4="accent4" accent5="accent5" accent6="accent6" hlink="hlink" folHlink="folHlink"/>
    </a:extraClrScheme>
    <a:extraClrScheme>
      <a:clrScheme name="default 8">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000000"/>
        </a:folHlink>
      </a:clrScheme>
      <a:clrMap bg1="lt1" tx1="dk1" bg2="lt2" tx2="dk2" accent1="accent1" accent2="accent2" accent3="accent3" accent4="accent4" accent5="accent5" accent6="accent6" hlink="hlink" folHlink="folHlink"/>
    </a:extraClrScheme>
    <a:extraClrScheme>
      <a:clrScheme name="default 9">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000000"/>
        </a:folHlink>
      </a:clrScheme>
      <a:clrMap bg1="lt1" tx1="dk1" bg2="lt2" tx2="dk2" accent1="accent1" accent2="accent2" accent3="accent3" accent4="accent4" accent5="accent5" accent6="accent6" hlink="hlink" folHlink="folHlink"/>
    </a:extraClrScheme>
    <a:extraClrScheme>
      <a:clrScheme name="default 10">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000000"/>
        </a:folHlink>
      </a:clrScheme>
      <a:clrMap bg1="lt1" tx1="dk1" bg2="lt2" tx2="dk2" accent1="accent1" accent2="accent2" accent3="accent3" accent4="accent4" accent5="accent5" accent6="accent6" hlink="hlink" folHlink="folHlink"/>
    </a:extraClrScheme>
    <a:extraClrScheme>
      <a:clrScheme name="default 11">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808080"/>
        </a:folHlink>
      </a:clrScheme>
      <a:clrMap bg1="lt1" tx1="dk1" bg2="lt2" tx2="dk2" accent1="accent1" accent2="accent2" accent3="accent3" accent4="accent4" accent5="accent5" accent6="accent6" hlink="hlink" folHlink="folHlink"/>
    </a:extraClrScheme>
    <a:extraClrScheme>
      <a:clrScheme name="default 12">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69696"/>
        </a:folHlink>
      </a:clrScheme>
      <a:clrMap bg1="lt1" tx1="dk1" bg2="lt2" tx2="dk2" accent1="accent1" accent2="accent2" accent3="accent3" accent4="accent4" accent5="accent5" accent6="accent6" hlink="hlink" folHlink="folHlink"/>
    </a:extraClrScheme>
    <a:extraClrScheme>
      <a:clrScheme name="default 13">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808080"/>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blank</Template>
  <TotalTime>25</TotalTime>
  <Words>486</Words>
  <Application>Microsoft Office PowerPoint</Application>
  <PresentationFormat>全屏显示(4:3)</PresentationFormat>
  <Paragraphs>35</Paragraphs>
  <Slides>9</Slides>
  <Notes>0</Notes>
  <HiddenSlides>0</HiddenSlides>
  <MMClips>0</MMClips>
  <ScaleCrop>false</ScaleCrop>
  <HeadingPairs>
    <vt:vector size="4" baseType="variant">
      <vt:variant>
        <vt:lpstr>主题</vt:lpstr>
      </vt:variant>
      <vt:variant>
        <vt:i4>9</vt:i4>
      </vt:variant>
      <vt:variant>
        <vt:lpstr>幻灯片标题</vt:lpstr>
      </vt:variant>
      <vt:variant>
        <vt:i4>9</vt:i4>
      </vt:variant>
    </vt:vector>
  </HeadingPairs>
  <TitlesOfParts>
    <vt:vector size="18" baseType="lpstr">
      <vt:lpstr>Blank</vt:lpstr>
      <vt:lpstr>1_主题1</vt:lpstr>
      <vt:lpstr>4_主题1</vt:lpstr>
      <vt:lpstr>5_主题1</vt:lpstr>
      <vt:lpstr>6_主题1</vt:lpstr>
      <vt:lpstr>7_主题1</vt:lpstr>
      <vt:lpstr>8_主题1</vt:lpstr>
      <vt:lpstr>9_主题1</vt:lpstr>
      <vt:lpstr>10_主题1</vt:lpstr>
      <vt:lpstr>HUAWEI E3131s升级指导书</vt:lpstr>
      <vt:lpstr>软件升级指导</vt:lpstr>
      <vt:lpstr>幻灯片 3</vt:lpstr>
      <vt:lpstr>软件升级指导</vt:lpstr>
      <vt:lpstr>软件升级指导</vt:lpstr>
      <vt:lpstr>软件升级指导</vt:lpstr>
      <vt:lpstr>幻灯片 7</vt:lpstr>
      <vt:lpstr>幻灯片 8</vt:lpstr>
      <vt:lpstr>幻灯片 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HUAWEI E3131s升级指导书</dc:title>
  <dc:creator>Linchuxiong</dc:creator>
  <cp:lastModifiedBy>l84011366</cp:lastModifiedBy>
  <cp:revision>1</cp:revision>
  <dcterms:created xsi:type="dcterms:W3CDTF">2011-12-01T07:18:24Z</dcterms:created>
  <dcterms:modified xsi:type="dcterms:W3CDTF">2014-07-28T10:02:57Z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ms_pID_725343">
    <vt:lpwstr>(4)+mRI5gXQHovmfVtvGi8YEj8MNucGyGqF6+S9e0Cq/oHdRt7j1cQpCgfR2wT34wXo3ifSLdp2_x000d_
yKWO99KTItGSQ+TlzeBGJwsp349jT3IYFg4uIIAGN1Sr6+zVCJQ83zqXieIpRC0ddyp00XIe_x000d_
AGQKlhgmFM3HQOYoMc7WxtsaVOvJxMXiHg0qf/nNhokoPB4Wp9r/kNZ90e1txeJqHcJWACTu_x000d_
VqQv5ACQ2nD4EZ87NP</vt:lpwstr>
  </property>
  <property fmtid="{D5CDD505-2E9C-101B-9397-08002B2CF9AE}" pid="3" name="_ms_pID_7253431">
    <vt:lpwstr>px3Ik0ZLGzfQzcCJsqyA3kvMOARvCMBL8Dhd75pjtmUV1aC6+8Ocxe_x000d_
bTa5I8Vdm6Kj28DsD6+YWqoh2lvpINNVtub7jghbMZ2e2pMxL4FAIVSA3xq1LicoEfUbh+E3_x000d_
+mvpI/wSYvDz2t8u1JHubKvNV7JNQUiW7iXzGhZb8OEDRGzgpz/C2sKYFd3zk/zuyM8TKKtY_x000d_
I+kyilpsAB3ZpR2buezpdf7vRdHbktFqV01V</vt:lpwstr>
  </property>
  <property fmtid="{D5CDD505-2E9C-101B-9397-08002B2CF9AE}" pid="4" name="_ms_pID_7253432">
    <vt:lpwstr>bPscNl73h+KBMIOAsGC5BjFPwGo4c9Erl1dl_x000d_
vs9OFVH4nUw6/t2aDq73yszRyL3FPUhqCxmmmuwVQHBnVOI56+ChAskHL52OZcAKavGhiXII_x000d_
aFSH+fQOLCuyhbAuBRYHGK3Tn2LIm/L/CRUstyABzM1b5HQdNsEncFPMhWribToTFsuj6hAo_x000d_
mvmyMQyM4tgghZnUKjGMVJQFQC0Bt2gS/+gcFl+EcP/wCA/uiZjETW</vt:lpwstr>
  </property>
  <property fmtid="{D5CDD505-2E9C-101B-9397-08002B2CF9AE}" pid="5" name="_ms_pID_7253433">
    <vt:lpwstr>9m</vt:lpwstr>
  </property>
  <property fmtid="{D5CDD505-2E9C-101B-9397-08002B2CF9AE}" pid="6" name="sflag">
    <vt:lpwstr>1406541694</vt:lpwstr>
  </property>
  <property fmtid="{D5CDD505-2E9C-101B-9397-08002B2CF9AE}" pid="7" name="_new_ms_pID_72543">
    <vt:lpwstr>(3)qyl5AI9nY9m4PioKVKkIEu0HyIyUppnDJfwR7tAbxwJ4DURp83u9kOC+JJ531lOtQADpl7vI
Lk8QTjUVMSaZ322d8um4sczY/r+DQrwwOkCrYK6+XoMcmfUB1i2LyZImzXNDEIkL8KA8V6Ro
rDgBLGUNEw36T3gcVjoY1li5me4XY6RK19xl229boesi+U0p24sFdeVjATbCySX2+b4uEmxk
19Ki1zoAyJ95gnn38Y</vt:lpwstr>
  </property>
  <property fmtid="{D5CDD505-2E9C-101B-9397-08002B2CF9AE}" pid="8" name="_new_ms_pID_725431">
    <vt:lpwstr>r7MZG9ahTlLe5lsfyrUW11ZHVoLPz+qrdGZvI6c0yPiA40pEczQdmj
QHXzoX2EpElUyiF9grpWC+72LJdWLJRurD2qBU64wN4XA8+iYQkgRMkeSip2tBT+k0KQlOrt
pMV4wiz/8NfD/7q9AwfaZJ4mrv9wHG+ZbhcY0OLjOeQHwwNGHNFbLTwvH+GNg43mnRFE/kut
nnLepI7oRVIMxiRoGbLd2YPudrgLbN4e/vLh</vt:lpwstr>
  </property>
  <property fmtid="{D5CDD505-2E9C-101B-9397-08002B2CF9AE}" pid="9" name="_new_ms_pID_725432">
    <vt:lpwstr>ybEF9CT7+Nu38taLIYtV98bBB++djE5cCmTH
g11LEbxC3IKDPNkCLT53TLTR4HU0cw==</vt:lpwstr>
  </property>
</Properties>
</file>